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5"/>
  </p:notesMasterIdLst>
  <p:sldIdLst>
    <p:sldId id="280" r:id="rId2"/>
    <p:sldId id="279" r:id="rId3"/>
    <p:sldId id="270" r:id="rId4"/>
    <p:sldId id="494" r:id="rId5"/>
    <p:sldId id="495" r:id="rId6"/>
    <p:sldId id="496" r:id="rId7"/>
    <p:sldId id="466" r:id="rId8"/>
    <p:sldId id="498" r:id="rId9"/>
    <p:sldId id="499" r:id="rId10"/>
    <p:sldId id="500" r:id="rId11"/>
    <p:sldId id="501" r:id="rId12"/>
    <p:sldId id="378" r:id="rId13"/>
    <p:sldId id="502" r:id="rId14"/>
    <p:sldId id="503" r:id="rId15"/>
    <p:sldId id="504" r:id="rId16"/>
    <p:sldId id="505" r:id="rId17"/>
    <p:sldId id="506" r:id="rId18"/>
    <p:sldId id="509" r:id="rId19"/>
    <p:sldId id="508" r:id="rId20"/>
    <p:sldId id="507" r:id="rId21"/>
    <p:sldId id="426" r:id="rId22"/>
    <p:sldId id="341" r:id="rId23"/>
    <p:sldId id="27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F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B79C18-32A1-AB56-0FE5-AD770EB3E0D4}" v="3" dt="2023-03-08T16:10:27.158"/>
    <p1510:client id="{083F45FA-4323-75EE-2E3D-0E4EF0573FB7}" v="182" dt="2023-06-02T16:54:06.679"/>
    <p1510:client id="{0DA91982-F918-3556-A85D-416EFAA0585E}" v="187" dt="2023-06-14T16:33:57.106"/>
    <p1510:client id="{11502461-A884-A5E0-6778-1B764E75D14C}" v="278" dt="2023-04-21T03:01:25.014"/>
    <p1510:client id="{1B8D9A12-D27E-26DB-2425-F553ABB699C4}" v="1" dt="2022-11-16T13:38:27.602"/>
    <p1510:client id="{1B91CE02-96D1-C149-3292-6A554821BFB1}" v="188" dt="2023-06-04T09:25:15.803"/>
    <p1510:client id="{1D64F36C-16F7-3D55-0225-A1660A8D06BA}" v="10" dt="2023-04-11T22:38:43.497"/>
    <p1510:client id="{205069CF-0455-BF21-C56D-CCF318629C21}" v="1725" dt="2023-03-27T22:22:20.375"/>
    <p1510:client id="{27A68ADD-04A6-3874-0B2C-557598486AED}" v="154" dt="2023-04-16T23:31:30.004"/>
    <p1510:client id="{29076C01-B408-57D4-0BC2-0FAF5648F9E5}" v="282" dt="2023-03-29T10:40:18.586"/>
    <p1510:client id="{2D5F8C78-7165-EF22-F8E6-AD15A1DD72DB}" v="44" dt="2023-04-11T22:07:28.101"/>
    <p1510:client id="{3AFCA29F-C916-8CC4-16FB-E18DEAB779B7}" v="1656" dt="2023-04-26T16:46:26.476"/>
    <p1510:client id="{42B67F27-6CD6-A326-789E-D350B0288469}" v="600" dt="2022-11-17T00:55:17.694"/>
    <p1510:client id="{48DC0F63-1FA0-5421-3A00-624D3C137D9B}" v="87" dt="2023-04-15T09:36:40.420"/>
    <p1510:client id="{4C339B11-C0B0-CE78-3A8A-E26D267D63B7}" v="908" dt="2023-06-18T09:48:27.010"/>
    <p1510:client id="{4D6A285E-CA09-C6D8-AD9B-946BA176A7A8}" v="646" dt="2022-11-16T17:24:31"/>
    <p1510:client id="{50491A69-1D20-456C-85DD-3F9483F82E15}" v="719" dt="2023-06-01T07:20:13.312"/>
    <p1510:client id="{51921C01-2DA0-E713-1463-618D392275DB}" v="1933" dt="2022-11-16T14:09:40.278"/>
    <p1510:client id="{52187065-4A9C-7F15-4CCC-77232C7CAA1E}" v="146" dt="2023-04-11T15:59:19.809"/>
    <p1510:client id="{6209D7DD-815B-4BF7-D3E5-6C43F45E8419}" v="195" dt="2023-04-28T08:27:22.319"/>
    <p1510:client id="{6554140E-4232-3540-C487-6E4A01F25C91}" v="761" dt="2023-03-26T22:11:54.195"/>
    <p1510:client id="{67F54E79-4FE9-60FB-65AD-CD8982D4512B}" v="1133" dt="2023-04-24T22:23:29.990"/>
    <p1510:client id="{6B069C71-9B1F-41F4-B3E8-A5EBCDE946BE}" v="83" dt="2023-03-23T13:28:49.552"/>
    <p1510:client id="{70CCAE17-D282-FBA6-3D7F-2246D22C17E3}" v="2" dt="2023-04-22T22:04:29.286"/>
    <p1510:client id="{72350445-8202-8BD2-273D-059A40B57B43}" v="54" dt="2023-03-08T16:04:38.929"/>
    <p1510:client id="{74CD38D6-92BE-9EE0-EE13-8AF624DD2F13}" v="1" dt="2022-11-20T15:03:45.651"/>
    <p1510:client id="{75F2CB63-4877-BB21-156A-15E14102AD63}" v="12" dt="2023-05-30T11:21:04.875"/>
    <p1510:client id="{7FAACEC6-FC70-ACC5-7193-EF010C8A777B}" v="331" dt="2023-04-15T08:42:53.589"/>
    <p1510:client id="{88676087-CC76-1CA0-B881-7A8BA4E41F44}" v="138" dt="2023-06-02T07:24:31.023"/>
    <p1510:client id="{8A75DCC2-3B3B-611B-6C58-2ED8CBE15BEB}" v="7" dt="2022-11-16T21:40:02.706"/>
    <p1510:client id="{8C09B74A-4B4A-D41D-8C7C-D13FE0BD54E2}" v="219" dt="2023-03-29T16:28:16.168"/>
    <p1510:client id="{8D70493E-6901-0EDC-D828-3B7216B86431}" v="10" dt="2023-06-05T17:15:06.334"/>
    <p1510:client id="{91D7D8A0-B7B6-5337-5D0E-0BEA3B65D868}" v="23" dt="2022-11-16T21:52:53.042"/>
    <p1510:client id="{9E304694-FBCF-4047-B6FC-F67CFCC30DDF}" v="95" dt="2022-11-16T21:49:52.378"/>
    <p1510:client id="{A36960A5-2EA0-E878-CDF9-828419B3D96F}" v="1" dt="2022-11-16T14:37:03.491"/>
    <p1510:client id="{A3AC9F43-0E58-53B7-6D8C-AA03F0C808F8}" v="1" dt="2022-11-16T23:01:05.831"/>
    <p1510:client id="{A808EB5A-B667-18E3-42FD-29E76719FBF3}" v="232" dt="2023-04-25T16:56:47.433"/>
    <p1510:client id="{AF050619-F0F1-656E-5998-99BC702AD36A}" v="2" dt="2022-11-17T01:54:16.812"/>
    <p1510:client id="{B0EFB1CF-2E9D-70DA-A4FB-9C533CEE3A12}" v="45" dt="2023-06-17T23:45:08.714"/>
    <p1510:client id="{B8E39707-F603-5260-49D4-AA3780B48D89}" v="397" dt="2023-06-03T17:05:57.549"/>
    <p1510:client id="{B8F6173E-F2DC-F929-D5AE-8CD2B720291A}" v="648" dt="2023-03-29T22:20:40.600"/>
    <p1510:client id="{BB367855-7635-20B7-A1FA-6BED435B730A}" v="209" dt="2023-04-27T17:12:06.782"/>
    <p1510:client id="{C1CCE1E3-D015-E3F8-5BB1-64A9AB6FC341}" v="1472" dt="2023-04-17T22:54:43.296"/>
    <p1510:client id="{C34B0737-FE26-01A8-4C85-B9072237F9A7}" v="609" dt="2023-04-26T23:28:37.820"/>
    <p1510:client id="{C4449871-A8CE-0D32-0B1A-E81B2A5046D0}" v="47" dt="2022-11-16T14:53:49.338"/>
    <p1510:client id="{C881B5A6-4EE6-276B-6417-1585CAB6A30A}" v="15" dt="2023-06-06T07:39:54.086"/>
    <p1510:client id="{CB5A270F-2710-8FBA-1628-C150ADC912C1}" v="640" dt="2023-05-31T23:46:24.011"/>
    <p1510:client id="{D0D1B75D-6B70-426F-AADD-A3EEFECF0E4B}" v="3807" dt="2022-11-17T01:22:24.191"/>
    <p1510:client id="{D5F49929-69DC-584B-00FE-49774AFEE443}" v="25" dt="2023-06-08T03:43:18.955"/>
    <p1510:client id="{D935DBC8-8B68-9F94-DB2B-DA18CFEE4C11}" v="28" dt="2022-12-27T12:56:46.030"/>
    <p1510:client id="{DBE2696E-8069-680F-33C9-5DFCDE4EEEA0}" v="95" dt="2023-06-07T22:33:17.011"/>
    <p1510:client id="{E3217B6A-6C1D-5E58-5634-36943EF803A4}" v="83" dt="2022-11-16T23:35:18.763"/>
    <p1510:client id="{E5AE91EB-9E60-6CB0-A12A-AAEED8D5DA50}" v="18" dt="2023-03-23T03:18:33.037"/>
    <p1510:client id="{E7530822-BD5A-939E-0984-154A2ED0AE2E}" v="27" dt="2022-11-17T00:13:55.739"/>
    <p1510:client id="{E88E4442-AB05-882F-9E23-7B299825FF8B}" v="20" dt="2023-03-23T15:30:16.055"/>
    <p1510:client id="{EAB792C2-3FC8-AB55-80DB-972323A5ADD4}" v="10" dt="2023-06-17T16:53:48.898"/>
    <p1510:client id="{ED610A12-FABC-2FB2-6FE0-9EB77C256972}" v="111" dt="2023-04-15T22:48:58.493"/>
    <p1510:client id="{F14B42F7-DEBF-E707-0B6D-9F732DA2C102}" v="1410" dt="2022-11-16T17:57:24.916"/>
    <p1510:client id="{F3088AF8-6D12-4FF7-B9E5-AE24168C2F0E}" v="333" dt="2023-06-02T06:55:33.381"/>
    <p1510:client id="{F9232E12-9D6F-75E1-FA9A-FB62CD4EA054}" v="1549" dt="2022-11-17T02:16:00.407"/>
    <p1510:client id="{F9958B35-8AD3-D2C9-FBB8-AAD1EB957B67}" v="1392" dt="2022-11-16T14:21:58.540"/>
    <p1510:client id="{FD02DB59-5017-0E17-DFDF-2CB2406AFFBB}" v="444" dt="2023-04-25T15:02:53.394"/>
    <p1510:client id="{FDDEF63E-CE4F-4B08-B5F0-C8CF03EB621E}" v="241" dt="2023-06-02T11:15:34.209"/>
    <p1510:client id="{FDF867CB-0831-B6B8-586D-943522761DC5}" v="79" dt="2023-06-07T15:10:49.5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435" autoAdjust="0"/>
  </p:normalViewPr>
  <p:slideViewPr>
    <p:cSldViewPr snapToGrid="0">
      <p:cViewPr varScale="1">
        <p:scale>
          <a:sx n="56" d="100"/>
          <a:sy n="56" d="100"/>
        </p:scale>
        <p:origin x="87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ẠM GIA THÔNG" userId="S::20120201@student.hcmus.edu.vn::ed9143e6-f773-4733-aefd-ed7b111162ee" providerId="AD" clId="Web-{A808EB5A-B667-18E3-42FD-29E76719FBF3}"/>
    <pc:docChg chg="addSld modSld sldOrd">
      <pc:chgData name="PHẠM GIA THÔNG" userId="S::20120201@student.hcmus.edu.vn::ed9143e6-f773-4733-aefd-ed7b111162ee" providerId="AD" clId="Web-{A808EB5A-B667-18E3-42FD-29E76719FBF3}" dt="2023-04-25T16:56:47.168" v="186"/>
      <pc:docMkLst>
        <pc:docMk/>
      </pc:docMkLst>
      <pc:sldChg chg="modSp">
        <pc:chgData name="PHẠM GIA THÔNG" userId="S::20120201@student.hcmus.edu.vn::ed9143e6-f773-4733-aefd-ed7b111162ee" providerId="AD" clId="Web-{A808EB5A-B667-18E3-42FD-29E76719FBF3}" dt="2023-04-25T16:55:11.442" v="182"/>
        <pc:sldMkLst>
          <pc:docMk/>
          <pc:sldMk cId="1540959040" sldId="282"/>
        </pc:sldMkLst>
        <pc:graphicFrameChg chg="mod modGraphic">
          <ac:chgData name="PHẠM GIA THÔNG" userId="S::20120201@student.hcmus.edu.vn::ed9143e6-f773-4733-aefd-ed7b111162ee" providerId="AD" clId="Web-{A808EB5A-B667-18E3-42FD-29E76719FBF3}" dt="2023-04-25T16:55:11.442" v="182"/>
          <ac:graphicFrameMkLst>
            <pc:docMk/>
            <pc:sldMk cId="1540959040" sldId="282"/>
            <ac:graphicFrameMk id="4" creationId="{83D102C9-1BA3-146B-DA97-DBB64CBB674A}"/>
          </ac:graphicFrameMkLst>
        </pc:graphicFrameChg>
      </pc:sldChg>
      <pc:sldChg chg="modSp">
        <pc:chgData name="PHẠM GIA THÔNG" userId="S::20120201@student.hcmus.edu.vn::ed9143e6-f773-4733-aefd-ed7b111162ee" providerId="AD" clId="Web-{A808EB5A-B667-18E3-42FD-29E76719FBF3}" dt="2023-04-25T16:56:47.168" v="186"/>
        <pc:sldMkLst>
          <pc:docMk/>
          <pc:sldMk cId="3335229286" sldId="321"/>
        </pc:sldMkLst>
        <pc:graphicFrameChg chg="mod modGraphic">
          <ac:chgData name="PHẠM GIA THÔNG" userId="S::20120201@student.hcmus.edu.vn::ed9143e6-f773-4733-aefd-ed7b111162ee" providerId="AD" clId="Web-{A808EB5A-B667-18E3-42FD-29E76719FBF3}" dt="2023-04-25T16:56:47.168" v="186"/>
          <ac:graphicFrameMkLst>
            <pc:docMk/>
            <pc:sldMk cId="3335229286" sldId="321"/>
            <ac:graphicFrameMk id="14" creationId="{C4F9F906-5F34-1163-8036-C8444579C58D}"/>
          </ac:graphicFrameMkLst>
        </pc:graphicFrameChg>
      </pc:sldChg>
      <pc:sldChg chg="modSp add ord replId">
        <pc:chgData name="PHẠM GIA THÔNG" userId="S::20120201@student.hcmus.edu.vn::ed9143e6-f773-4733-aefd-ed7b111162ee" providerId="AD" clId="Web-{A808EB5A-B667-18E3-42FD-29E76719FBF3}" dt="2023-04-25T16:46:38.968" v="18" actId="20577"/>
        <pc:sldMkLst>
          <pc:docMk/>
          <pc:sldMk cId="3830864069" sldId="322"/>
        </pc:sldMkLst>
        <pc:graphicFrameChg chg="modGraphic">
          <ac:chgData name="PHẠM GIA THÔNG" userId="S::20120201@student.hcmus.edu.vn::ed9143e6-f773-4733-aefd-ed7b111162ee" providerId="AD" clId="Web-{A808EB5A-B667-18E3-42FD-29E76719FBF3}" dt="2023-04-25T16:46:38.968" v="18" actId="20577"/>
          <ac:graphicFrameMkLst>
            <pc:docMk/>
            <pc:sldMk cId="3830864069" sldId="322"/>
            <ac:graphicFrameMk id="7" creationId="{769ECB7F-F0FD-867F-BCDE-E4290D0857AC}"/>
          </ac:graphicFrameMkLst>
        </pc:graphicFrameChg>
      </pc:sldChg>
      <pc:sldChg chg="modSp add replId">
        <pc:chgData name="PHẠM GIA THÔNG" userId="S::20120201@student.hcmus.edu.vn::ed9143e6-f773-4733-aefd-ed7b111162ee" providerId="AD" clId="Web-{A808EB5A-B667-18E3-42FD-29E76719FBF3}" dt="2023-04-25T16:47:03.798" v="22" actId="20577"/>
        <pc:sldMkLst>
          <pc:docMk/>
          <pc:sldMk cId="718290291" sldId="323"/>
        </pc:sldMkLst>
        <pc:graphicFrameChg chg="modGraphic">
          <ac:chgData name="PHẠM GIA THÔNG" userId="S::20120201@student.hcmus.edu.vn::ed9143e6-f773-4733-aefd-ed7b111162ee" providerId="AD" clId="Web-{A808EB5A-B667-18E3-42FD-29E76719FBF3}" dt="2023-04-25T16:47:03.798" v="22" actId="20577"/>
          <ac:graphicFrameMkLst>
            <pc:docMk/>
            <pc:sldMk cId="718290291" sldId="323"/>
            <ac:graphicFrameMk id="7" creationId="{769ECB7F-F0FD-867F-BCDE-E4290D0857AC}"/>
          </ac:graphicFrameMkLst>
        </pc:graphicFrameChg>
      </pc:sldChg>
    </pc:docChg>
  </pc:docChgLst>
  <pc:docChgLst>
    <pc:chgData name="PHẠM GIA THÔNG" userId="S::20120201@student.hcmus.edu.vn::ed9143e6-f773-4733-aefd-ed7b111162ee" providerId="AD" clId="Web-{2D5F8C78-7165-EF22-F8E6-AD15A1DD72DB}"/>
    <pc:docChg chg="modSld">
      <pc:chgData name="PHẠM GIA THÔNG" userId="S::20120201@student.hcmus.edu.vn::ed9143e6-f773-4733-aefd-ed7b111162ee" providerId="AD" clId="Web-{2D5F8C78-7165-EF22-F8E6-AD15A1DD72DB}" dt="2023-04-11T22:07:28.101" v="83" actId="20577"/>
      <pc:docMkLst>
        <pc:docMk/>
      </pc:docMkLst>
      <pc:sldChg chg="modSp">
        <pc:chgData name="PHẠM GIA THÔNG" userId="S::20120201@student.hcmus.edu.vn::ed9143e6-f773-4733-aefd-ed7b111162ee" providerId="AD" clId="Web-{2D5F8C78-7165-EF22-F8E6-AD15A1DD72DB}" dt="2023-04-11T22:04:49.018" v="62" actId="20577"/>
        <pc:sldMkLst>
          <pc:docMk/>
          <pc:sldMk cId="809731592" sldId="273"/>
        </pc:sldMkLst>
        <pc:graphicFrameChg chg="mod modGraphic">
          <ac:chgData name="PHẠM GIA THÔNG" userId="S::20120201@student.hcmus.edu.vn::ed9143e6-f773-4733-aefd-ed7b111162ee" providerId="AD" clId="Web-{2D5F8C78-7165-EF22-F8E6-AD15A1DD72DB}" dt="2023-04-11T22:04:49.018" v="62" actId="20577"/>
          <ac:graphicFrameMkLst>
            <pc:docMk/>
            <pc:sldMk cId="809731592" sldId="273"/>
            <ac:graphicFrameMk id="8" creationId="{EEE2EA7D-5407-8211-C482-EF23CEEB15AA}"/>
          </ac:graphicFrameMkLst>
        </pc:graphicFrameChg>
      </pc:sldChg>
      <pc:sldChg chg="modSp">
        <pc:chgData name="PHẠM GIA THÔNG" userId="S::20120201@student.hcmus.edu.vn::ed9143e6-f773-4733-aefd-ed7b111162ee" providerId="AD" clId="Web-{2D5F8C78-7165-EF22-F8E6-AD15A1DD72DB}" dt="2023-04-11T22:04:20.173" v="59" actId="20577"/>
        <pc:sldMkLst>
          <pc:docMk/>
          <pc:sldMk cId="3517241074" sldId="274"/>
        </pc:sldMkLst>
        <pc:graphicFrameChg chg="modGraphic">
          <ac:chgData name="PHẠM GIA THÔNG" userId="S::20120201@student.hcmus.edu.vn::ed9143e6-f773-4733-aefd-ed7b111162ee" providerId="AD" clId="Web-{2D5F8C78-7165-EF22-F8E6-AD15A1DD72DB}" dt="2023-04-11T22:04:20.173" v="59" actId="20577"/>
          <ac:graphicFrameMkLst>
            <pc:docMk/>
            <pc:sldMk cId="3517241074" sldId="274"/>
            <ac:graphicFrameMk id="10" creationId="{31B1D801-4936-201D-02BB-F5CA72A2F12E}"/>
          </ac:graphicFrameMkLst>
        </pc:graphicFrameChg>
      </pc:sldChg>
      <pc:sldChg chg="modSp">
        <pc:chgData name="PHẠM GIA THÔNG" userId="S::20120201@student.hcmus.edu.vn::ed9143e6-f773-4733-aefd-ed7b111162ee" providerId="AD" clId="Web-{2D5F8C78-7165-EF22-F8E6-AD15A1DD72DB}" dt="2023-04-11T21:45:34.806" v="10" actId="20577"/>
        <pc:sldMkLst>
          <pc:docMk/>
          <pc:sldMk cId="36494084" sldId="275"/>
        </pc:sldMkLst>
        <pc:spChg chg="mod">
          <ac:chgData name="PHẠM GIA THÔNG" userId="S::20120201@student.hcmus.edu.vn::ed9143e6-f773-4733-aefd-ed7b111162ee" providerId="AD" clId="Web-{2D5F8C78-7165-EF22-F8E6-AD15A1DD72DB}" dt="2023-04-11T21:45:34.806" v="10" actId="20577"/>
          <ac:spMkLst>
            <pc:docMk/>
            <pc:sldMk cId="36494084" sldId="275"/>
            <ac:spMk id="3" creationId="{73EB74E7-8597-3CE4-843C-AE97DEB02D0D}"/>
          </ac:spMkLst>
        </pc:spChg>
      </pc:sldChg>
      <pc:sldChg chg="modSp">
        <pc:chgData name="PHẠM GIA THÔNG" userId="S::20120201@student.hcmus.edu.vn::ed9143e6-f773-4733-aefd-ed7b111162ee" providerId="AD" clId="Web-{2D5F8C78-7165-EF22-F8E6-AD15A1DD72DB}" dt="2023-04-11T22:07:28.101" v="83" actId="20577"/>
        <pc:sldMkLst>
          <pc:docMk/>
          <pc:sldMk cId="63671436" sldId="290"/>
        </pc:sldMkLst>
        <pc:spChg chg="mod">
          <ac:chgData name="PHẠM GIA THÔNG" userId="S::20120201@student.hcmus.edu.vn::ed9143e6-f773-4733-aefd-ed7b111162ee" providerId="AD" clId="Web-{2D5F8C78-7165-EF22-F8E6-AD15A1DD72DB}" dt="2023-04-11T22:06:11.427" v="77" actId="20577"/>
          <ac:spMkLst>
            <pc:docMk/>
            <pc:sldMk cId="63671436" sldId="290"/>
            <ac:spMk id="2" creationId="{16AB1749-B018-28DD-11A2-391F5B703187}"/>
          </ac:spMkLst>
        </pc:spChg>
        <pc:spChg chg="mod">
          <ac:chgData name="PHẠM GIA THÔNG" userId="S::20120201@student.hcmus.edu.vn::ed9143e6-f773-4733-aefd-ed7b111162ee" providerId="AD" clId="Web-{2D5F8C78-7165-EF22-F8E6-AD15A1DD72DB}" dt="2023-04-11T22:07:28.101" v="83" actId="20577"/>
          <ac:spMkLst>
            <pc:docMk/>
            <pc:sldMk cId="63671436" sldId="290"/>
            <ac:spMk id="10" creationId="{0D3AB895-4C1F-A307-4948-931C8BE853C2}"/>
          </ac:spMkLst>
        </pc:spChg>
      </pc:sldChg>
      <pc:sldChg chg="addSp delSp modSp">
        <pc:chgData name="PHẠM GIA THÔNG" userId="S::20120201@student.hcmus.edu.vn::ed9143e6-f773-4733-aefd-ed7b111162ee" providerId="AD" clId="Web-{2D5F8C78-7165-EF22-F8E6-AD15A1DD72DB}" dt="2023-04-11T21:50:33.410" v="20" actId="1076"/>
        <pc:sldMkLst>
          <pc:docMk/>
          <pc:sldMk cId="3443337206" sldId="303"/>
        </pc:sldMkLst>
        <pc:spChg chg="add del mod">
          <ac:chgData name="PHẠM GIA THÔNG" userId="S::20120201@student.hcmus.edu.vn::ed9143e6-f773-4733-aefd-ed7b111162ee" providerId="AD" clId="Web-{2D5F8C78-7165-EF22-F8E6-AD15A1DD72DB}" dt="2023-04-11T21:50:11.034" v="14"/>
          <ac:spMkLst>
            <pc:docMk/>
            <pc:sldMk cId="3443337206" sldId="303"/>
            <ac:spMk id="4" creationId="{F9730AD6-81B6-C4BC-6A70-1BF951C98093}"/>
          </ac:spMkLst>
        </pc:spChg>
        <pc:picChg chg="add mod">
          <ac:chgData name="PHẠM GIA THÔNG" userId="S::20120201@student.hcmus.edu.vn::ed9143e6-f773-4733-aefd-ed7b111162ee" providerId="AD" clId="Web-{2D5F8C78-7165-EF22-F8E6-AD15A1DD72DB}" dt="2023-04-11T21:50:33.410" v="20" actId="1076"/>
          <ac:picMkLst>
            <pc:docMk/>
            <pc:sldMk cId="3443337206" sldId="303"/>
            <ac:picMk id="2" creationId="{D9C65613-34BD-8F45-EFBB-3033FC880581}"/>
          </ac:picMkLst>
        </pc:picChg>
        <pc:picChg chg="del">
          <ac:chgData name="PHẠM GIA THÔNG" userId="S::20120201@student.hcmus.edu.vn::ed9143e6-f773-4733-aefd-ed7b111162ee" providerId="AD" clId="Web-{2D5F8C78-7165-EF22-F8E6-AD15A1DD72DB}" dt="2023-04-11T21:50:04.612" v="12"/>
          <ac:picMkLst>
            <pc:docMk/>
            <pc:sldMk cId="3443337206" sldId="303"/>
            <ac:picMk id="6" creationId="{88383CC3-1359-5070-CF30-34A49F4A87E7}"/>
          </ac:picMkLst>
        </pc:picChg>
      </pc:sldChg>
    </pc:docChg>
  </pc:docChgLst>
  <pc:docChgLst>
    <pc:chgData name="PHẠM GIA THÔNG" userId="S::20120201@student.hcmus.edu.vn::ed9143e6-f773-4733-aefd-ed7b111162ee" providerId="AD" clId="Web-{DBE2696E-8069-680F-33C9-5DFCDE4EEEA0}"/>
    <pc:docChg chg="modSld">
      <pc:chgData name="PHẠM GIA THÔNG" userId="S::20120201@student.hcmus.edu.vn::ed9143e6-f773-4733-aefd-ed7b111162ee" providerId="AD" clId="Web-{DBE2696E-8069-680F-33C9-5DFCDE4EEEA0}" dt="2023-06-07T22:33:17.011" v="83" actId="20577"/>
      <pc:docMkLst>
        <pc:docMk/>
      </pc:docMkLst>
      <pc:sldChg chg="modSp">
        <pc:chgData name="PHẠM GIA THÔNG" userId="S::20120201@student.hcmus.edu.vn::ed9143e6-f773-4733-aefd-ed7b111162ee" providerId="AD" clId="Web-{DBE2696E-8069-680F-33C9-5DFCDE4EEEA0}" dt="2023-06-07T22:06:50.575" v="7" actId="20577"/>
        <pc:sldMkLst>
          <pc:docMk/>
          <pc:sldMk cId="36494084" sldId="275"/>
        </pc:sldMkLst>
        <pc:spChg chg="mod">
          <ac:chgData name="PHẠM GIA THÔNG" userId="S::20120201@student.hcmus.edu.vn::ed9143e6-f773-4733-aefd-ed7b111162ee" providerId="AD" clId="Web-{DBE2696E-8069-680F-33C9-5DFCDE4EEEA0}" dt="2023-06-07T22:05:54.886" v="3" actId="20577"/>
          <ac:spMkLst>
            <pc:docMk/>
            <pc:sldMk cId="36494084" sldId="275"/>
            <ac:spMk id="37" creationId="{90DBB663-3EB2-8AB0-4A1D-3F3BDF6FDD00}"/>
          </ac:spMkLst>
        </pc:spChg>
        <pc:spChg chg="mod">
          <ac:chgData name="PHẠM GIA THÔNG" userId="S::20120201@student.hcmus.edu.vn::ed9143e6-f773-4733-aefd-ed7b111162ee" providerId="AD" clId="Web-{DBE2696E-8069-680F-33C9-5DFCDE4EEEA0}" dt="2023-06-07T22:06:24.496" v="5" actId="20577"/>
          <ac:spMkLst>
            <pc:docMk/>
            <pc:sldMk cId="36494084" sldId="275"/>
            <ac:spMk id="38" creationId="{DDF748C6-5634-9EF6-F61C-55E68D491554}"/>
          </ac:spMkLst>
        </pc:spChg>
        <pc:spChg chg="mod">
          <ac:chgData name="PHẠM GIA THÔNG" userId="S::20120201@student.hcmus.edu.vn::ed9143e6-f773-4733-aefd-ed7b111162ee" providerId="AD" clId="Web-{DBE2696E-8069-680F-33C9-5DFCDE4EEEA0}" dt="2023-06-07T22:06:50.575" v="7" actId="20577"/>
          <ac:spMkLst>
            <pc:docMk/>
            <pc:sldMk cId="36494084" sldId="275"/>
            <ac:spMk id="39" creationId="{AE0F6FD6-AFEF-CC1C-A0A4-4203B665C0C8}"/>
          </ac:spMkLst>
        </pc:spChg>
      </pc:sldChg>
      <pc:sldChg chg="modSp">
        <pc:chgData name="PHẠM GIA THÔNG" userId="S::20120201@student.hcmus.edu.vn::ed9143e6-f773-4733-aefd-ed7b111162ee" providerId="AD" clId="Web-{DBE2696E-8069-680F-33C9-5DFCDE4EEEA0}" dt="2023-06-07T22:04:48.728" v="1" actId="20577"/>
        <pc:sldMkLst>
          <pc:docMk/>
          <pc:sldMk cId="3504086924" sldId="292"/>
        </pc:sldMkLst>
        <pc:spChg chg="mod">
          <ac:chgData name="PHẠM GIA THÔNG" userId="S::20120201@student.hcmus.edu.vn::ed9143e6-f773-4733-aefd-ed7b111162ee" providerId="AD" clId="Web-{DBE2696E-8069-680F-33C9-5DFCDE4EEEA0}" dt="2023-06-07T22:04:48.728" v="1" actId="20577"/>
          <ac:spMkLst>
            <pc:docMk/>
            <pc:sldMk cId="3504086924" sldId="292"/>
            <ac:spMk id="3" creationId="{EACA97D9-F5F3-EE6F-F9E9-213984907F63}"/>
          </ac:spMkLst>
        </pc:spChg>
      </pc:sldChg>
      <pc:sldChg chg="modSp">
        <pc:chgData name="PHẠM GIA THÔNG" userId="S::20120201@student.hcmus.edu.vn::ed9143e6-f773-4733-aefd-ed7b111162ee" providerId="AD" clId="Web-{DBE2696E-8069-680F-33C9-5DFCDE4EEEA0}" dt="2023-06-07T22:08:51.015" v="11" actId="14100"/>
        <pc:sldMkLst>
          <pc:docMk/>
          <pc:sldMk cId="3966865272" sldId="342"/>
        </pc:sldMkLst>
        <pc:spChg chg="mod">
          <ac:chgData name="PHẠM GIA THÔNG" userId="S::20120201@student.hcmus.edu.vn::ed9143e6-f773-4733-aefd-ed7b111162ee" providerId="AD" clId="Web-{DBE2696E-8069-680F-33C9-5DFCDE4EEEA0}" dt="2023-06-07T22:08:51.015" v="11" actId="14100"/>
          <ac:spMkLst>
            <pc:docMk/>
            <pc:sldMk cId="3966865272" sldId="342"/>
            <ac:spMk id="38" creationId="{DDF748C6-5634-9EF6-F61C-55E68D491554}"/>
          </ac:spMkLst>
        </pc:spChg>
      </pc:sldChg>
      <pc:sldChg chg="modSp">
        <pc:chgData name="PHẠM GIA THÔNG" userId="S::20120201@student.hcmus.edu.vn::ed9143e6-f773-4733-aefd-ed7b111162ee" providerId="AD" clId="Web-{DBE2696E-8069-680F-33C9-5DFCDE4EEEA0}" dt="2023-06-07T22:11:40.988" v="20" actId="20577"/>
        <pc:sldMkLst>
          <pc:docMk/>
          <pc:sldMk cId="3056457474" sldId="343"/>
        </pc:sldMkLst>
        <pc:spChg chg="mod">
          <ac:chgData name="PHẠM GIA THÔNG" userId="S::20120201@student.hcmus.edu.vn::ed9143e6-f773-4733-aefd-ed7b111162ee" providerId="AD" clId="Web-{DBE2696E-8069-680F-33C9-5DFCDE4EEEA0}" dt="2023-06-07T22:11:40.988" v="20" actId="20577"/>
          <ac:spMkLst>
            <pc:docMk/>
            <pc:sldMk cId="3056457474" sldId="343"/>
            <ac:spMk id="7" creationId="{22EA9BBB-BDD6-4FCF-855E-582EAFDD63D3}"/>
          </ac:spMkLst>
        </pc:spChg>
        <pc:spChg chg="mod">
          <ac:chgData name="PHẠM GIA THÔNG" userId="S::20120201@student.hcmus.edu.vn::ed9143e6-f773-4733-aefd-ed7b111162ee" providerId="AD" clId="Web-{DBE2696E-8069-680F-33C9-5DFCDE4EEEA0}" dt="2023-06-07T22:10:25.392" v="17" actId="20577"/>
          <ac:spMkLst>
            <pc:docMk/>
            <pc:sldMk cId="3056457474" sldId="343"/>
            <ac:spMk id="35" creationId="{9E3F5C1B-C066-66C0-2A9D-A9B00C7B8D69}"/>
          </ac:spMkLst>
        </pc:spChg>
        <pc:spChg chg="mod">
          <ac:chgData name="PHẠM GIA THÔNG" userId="S::20120201@student.hcmus.edu.vn::ed9143e6-f773-4733-aefd-ed7b111162ee" providerId="AD" clId="Web-{DBE2696E-8069-680F-33C9-5DFCDE4EEEA0}" dt="2023-06-07T22:09:49.251" v="14" actId="20577"/>
          <ac:spMkLst>
            <pc:docMk/>
            <pc:sldMk cId="3056457474" sldId="343"/>
            <ac:spMk id="37" creationId="{90DBB663-3EB2-8AB0-4A1D-3F3BDF6FDD00}"/>
          </ac:spMkLst>
        </pc:spChg>
      </pc:sldChg>
      <pc:sldChg chg="modSp">
        <pc:chgData name="PHẠM GIA THÔNG" userId="S::20120201@student.hcmus.edu.vn::ed9143e6-f773-4733-aefd-ed7b111162ee" providerId="AD" clId="Web-{DBE2696E-8069-680F-33C9-5DFCDE4EEEA0}" dt="2023-06-07T22:13:17.443" v="30" actId="20577"/>
        <pc:sldMkLst>
          <pc:docMk/>
          <pc:sldMk cId="3723394240" sldId="344"/>
        </pc:sldMkLst>
        <pc:spChg chg="mod">
          <ac:chgData name="PHẠM GIA THÔNG" userId="S::20120201@student.hcmus.edu.vn::ed9143e6-f773-4733-aefd-ed7b111162ee" providerId="AD" clId="Web-{DBE2696E-8069-680F-33C9-5DFCDE4EEEA0}" dt="2023-06-07T22:12:10.988" v="22" actId="20577"/>
          <ac:spMkLst>
            <pc:docMk/>
            <pc:sldMk cId="3723394240" sldId="344"/>
            <ac:spMk id="35" creationId="{9E3F5C1B-C066-66C0-2A9D-A9B00C7B8D69}"/>
          </ac:spMkLst>
        </pc:spChg>
        <pc:spChg chg="mod">
          <ac:chgData name="PHẠM GIA THÔNG" userId="S::20120201@student.hcmus.edu.vn::ed9143e6-f773-4733-aefd-ed7b111162ee" providerId="AD" clId="Web-{DBE2696E-8069-680F-33C9-5DFCDE4EEEA0}" dt="2023-06-07T22:12:55.536" v="27" actId="14100"/>
          <ac:spMkLst>
            <pc:docMk/>
            <pc:sldMk cId="3723394240" sldId="344"/>
            <ac:spMk id="37" creationId="{90DBB663-3EB2-8AB0-4A1D-3F3BDF6FDD00}"/>
          </ac:spMkLst>
        </pc:spChg>
        <pc:spChg chg="mod">
          <ac:chgData name="PHẠM GIA THÔNG" userId="S::20120201@student.hcmus.edu.vn::ed9143e6-f773-4733-aefd-ed7b111162ee" providerId="AD" clId="Web-{DBE2696E-8069-680F-33C9-5DFCDE4EEEA0}" dt="2023-06-07T22:13:17.443" v="30" actId="20577"/>
          <ac:spMkLst>
            <pc:docMk/>
            <pc:sldMk cId="3723394240" sldId="344"/>
            <ac:spMk id="38" creationId="{DDF748C6-5634-9EF6-F61C-55E68D491554}"/>
          </ac:spMkLst>
        </pc:spChg>
      </pc:sldChg>
      <pc:sldChg chg="modSp">
        <pc:chgData name="PHẠM GIA THÔNG" userId="S::20120201@student.hcmus.edu.vn::ed9143e6-f773-4733-aefd-ed7b111162ee" providerId="AD" clId="Web-{DBE2696E-8069-680F-33C9-5DFCDE4EEEA0}" dt="2023-06-07T22:18:31.484" v="40" actId="20577"/>
        <pc:sldMkLst>
          <pc:docMk/>
          <pc:sldMk cId="71605222" sldId="371"/>
        </pc:sldMkLst>
        <pc:spChg chg="mod">
          <ac:chgData name="PHẠM GIA THÔNG" userId="S::20120201@student.hcmus.edu.vn::ed9143e6-f773-4733-aefd-ed7b111162ee" providerId="AD" clId="Web-{DBE2696E-8069-680F-33C9-5DFCDE4EEEA0}" dt="2023-06-07T22:18:31.484" v="40" actId="20577"/>
          <ac:spMkLst>
            <pc:docMk/>
            <pc:sldMk cId="71605222" sldId="371"/>
            <ac:spMk id="3" creationId="{E58C12B8-47C1-13ED-55D6-2BF605F50DFD}"/>
          </ac:spMkLst>
        </pc:spChg>
        <pc:spChg chg="mod">
          <ac:chgData name="PHẠM GIA THÔNG" userId="S::20120201@student.hcmus.edu.vn::ed9143e6-f773-4733-aefd-ed7b111162ee" providerId="AD" clId="Web-{DBE2696E-8069-680F-33C9-5DFCDE4EEEA0}" dt="2023-06-07T22:16:02.775" v="33" actId="20577"/>
          <ac:spMkLst>
            <pc:docMk/>
            <pc:sldMk cId="71605222" sldId="371"/>
            <ac:spMk id="35" creationId="{9E3F5C1B-C066-66C0-2A9D-A9B00C7B8D69}"/>
          </ac:spMkLst>
        </pc:spChg>
        <pc:spChg chg="mod">
          <ac:chgData name="PHẠM GIA THÔNG" userId="S::20120201@student.hcmus.edu.vn::ed9143e6-f773-4733-aefd-ed7b111162ee" providerId="AD" clId="Web-{DBE2696E-8069-680F-33C9-5DFCDE4EEEA0}" dt="2023-06-07T22:17:56.186" v="37" actId="20577"/>
          <ac:spMkLst>
            <pc:docMk/>
            <pc:sldMk cId="71605222" sldId="371"/>
            <ac:spMk id="40" creationId="{AFC482DD-06F7-C905-5586-5FBAAD462E22}"/>
          </ac:spMkLst>
        </pc:spChg>
      </pc:sldChg>
      <pc:sldChg chg="modSp">
        <pc:chgData name="PHẠM GIA THÔNG" userId="S::20120201@student.hcmus.edu.vn::ed9143e6-f773-4733-aefd-ed7b111162ee" providerId="AD" clId="Web-{DBE2696E-8069-680F-33C9-5DFCDE4EEEA0}" dt="2023-06-07T22:19:08.781" v="43" actId="20577"/>
        <pc:sldMkLst>
          <pc:docMk/>
          <pc:sldMk cId="3619802416" sldId="373"/>
        </pc:sldMkLst>
        <pc:spChg chg="mod">
          <ac:chgData name="PHẠM GIA THÔNG" userId="S::20120201@student.hcmus.edu.vn::ed9143e6-f773-4733-aefd-ed7b111162ee" providerId="AD" clId="Web-{DBE2696E-8069-680F-33C9-5DFCDE4EEEA0}" dt="2023-06-07T22:19:08.781" v="43" actId="20577"/>
          <ac:spMkLst>
            <pc:docMk/>
            <pc:sldMk cId="3619802416" sldId="373"/>
            <ac:spMk id="37" creationId="{90DBB663-3EB2-8AB0-4A1D-3F3BDF6FDD00}"/>
          </ac:spMkLst>
        </pc:spChg>
      </pc:sldChg>
      <pc:sldChg chg="modSp">
        <pc:chgData name="PHẠM GIA THÔNG" userId="S::20120201@student.hcmus.edu.vn::ed9143e6-f773-4733-aefd-ed7b111162ee" providerId="AD" clId="Web-{DBE2696E-8069-680F-33C9-5DFCDE4EEEA0}" dt="2023-06-07T22:20:59.909" v="53" actId="20577"/>
        <pc:sldMkLst>
          <pc:docMk/>
          <pc:sldMk cId="4209247570" sldId="374"/>
        </pc:sldMkLst>
        <pc:spChg chg="mod">
          <ac:chgData name="PHẠM GIA THÔNG" userId="S::20120201@student.hcmus.edu.vn::ed9143e6-f773-4733-aefd-ed7b111162ee" providerId="AD" clId="Web-{DBE2696E-8069-680F-33C9-5DFCDE4EEEA0}" dt="2023-06-07T22:20:59.909" v="53" actId="20577"/>
          <ac:spMkLst>
            <pc:docMk/>
            <pc:sldMk cId="4209247570" sldId="374"/>
            <ac:spMk id="7" creationId="{22EA9BBB-BDD6-4FCF-855E-582EAFDD63D3}"/>
          </ac:spMkLst>
        </pc:spChg>
        <pc:spChg chg="mod">
          <ac:chgData name="PHẠM GIA THÔNG" userId="S::20120201@student.hcmus.edu.vn::ed9143e6-f773-4733-aefd-ed7b111162ee" providerId="AD" clId="Web-{DBE2696E-8069-680F-33C9-5DFCDE4EEEA0}" dt="2023-06-07T22:20:37.268" v="50" actId="20577"/>
          <ac:spMkLst>
            <pc:docMk/>
            <pc:sldMk cId="4209247570" sldId="374"/>
            <ac:spMk id="10" creationId="{764B0E64-FAF0-9F54-5D4E-A0DA28A035DE}"/>
          </ac:spMkLst>
        </pc:spChg>
        <pc:spChg chg="mod">
          <ac:chgData name="PHẠM GIA THÔNG" userId="S::20120201@student.hcmus.edu.vn::ed9143e6-f773-4733-aefd-ed7b111162ee" providerId="AD" clId="Web-{DBE2696E-8069-680F-33C9-5DFCDE4EEEA0}" dt="2023-06-07T22:20:13.752" v="48" actId="20577"/>
          <ac:spMkLst>
            <pc:docMk/>
            <pc:sldMk cId="4209247570" sldId="374"/>
            <ac:spMk id="35" creationId="{9E3F5C1B-C066-66C0-2A9D-A9B00C7B8D69}"/>
          </ac:spMkLst>
        </pc:spChg>
        <pc:spChg chg="mod">
          <ac:chgData name="PHẠM GIA THÔNG" userId="S::20120201@student.hcmus.edu.vn::ed9143e6-f773-4733-aefd-ed7b111162ee" providerId="AD" clId="Web-{DBE2696E-8069-680F-33C9-5DFCDE4EEEA0}" dt="2023-06-07T22:19:39.173" v="45" actId="20577"/>
          <ac:spMkLst>
            <pc:docMk/>
            <pc:sldMk cId="4209247570" sldId="374"/>
            <ac:spMk id="37" creationId="{90DBB663-3EB2-8AB0-4A1D-3F3BDF6FDD00}"/>
          </ac:spMkLst>
        </pc:spChg>
      </pc:sldChg>
      <pc:sldChg chg="modSp">
        <pc:chgData name="PHẠM GIA THÔNG" userId="S::20120201@student.hcmus.edu.vn::ed9143e6-f773-4733-aefd-ed7b111162ee" providerId="AD" clId="Web-{DBE2696E-8069-680F-33C9-5DFCDE4EEEA0}" dt="2023-06-07T22:22:03.895" v="58" actId="20577"/>
        <pc:sldMkLst>
          <pc:docMk/>
          <pc:sldMk cId="103799122" sldId="377"/>
        </pc:sldMkLst>
        <pc:spChg chg="mod">
          <ac:chgData name="PHẠM GIA THÔNG" userId="S::20120201@student.hcmus.edu.vn::ed9143e6-f773-4733-aefd-ed7b111162ee" providerId="AD" clId="Web-{DBE2696E-8069-680F-33C9-5DFCDE4EEEA0}" dt="2023-06-07T22:22:03.895" v="58" actId="20577"/>
          <ac:spMkLst>
            <pc:docMk/>
            <pc:sldMk cId="103799122" sldId="377"/>
            <ac:spMk id="3" creationId="{EACA97D9-F5F3-EE6F-F9E9-213984907F63}"/>
          </ac:spMkLst>
        </pc:spChg>
      </pc:sldChg>
      <pc:sldChg chg="modSp">
        <pc:chgData name="PHẠM GIA THÔNG" userId="S::20120201@student.hcmus.edu.vn::ed9143e6-f773-4733-aefd-ed7b111162ee" providerId="AD" clId="Web-{DBE2696E-8069-680F-33C9-5DFCDE4EEEA0}" dt="2023-06-07T22:23:32.537" v="63" actId="20577"/>
        <pc:sldMkLst>
          <pc:docMk/>
          <pc:sldMk cId="2283286063" sldId="379"/>
        </pc:sldMkLst>
        <pc:spChg chg="mod">
          <ac:chgData name="PHẠM GIA THÔNG" userId="S::20120201@student.hcmus.edu.vn::ed9143e6-f773-4733-aefd-ed7b111162ee" providerId="AD" clId="Web-{DBE2696E-8069-680F-33C9-5DFCDE4EEEA0}" dt="2023-06-07T22:23:04.068" v="61" actId="20577"/>
          <ac:spMkLst>
            <pc:docMk/>
            <pc:sldMk cId="2283286063" sldId="379"/>
            <ac:spMk id="35" creationId="{9E3F5C1B-C066-66C0-2A9D-A9B00C7B8D69}"/>
          </ac:spMkLst>
        </pc:spChg>
        <pc:spChg chg="mod">
          <ac:chgData name="PHẠM GIA THÔNG" userId="S::20120201@student.hcmus.edu.vn::ed9143e6-f773-4733-aefd-ed7b111162ee" providerId="AD" clId="Web-{DBE2696E-8069-680F-33C9-5DFCDE4EEEA0}" dt="2023-06-07T22:23:32.537" v="63" actId="20577"/>
          <ac:spMkLst>
            <pc:docMk/>
            <pc:sldMk cId="2283286063" sldId="379"/>
            <ac:spMk id="37" creationId="{90DBB663-3EB2-8AB0-4A1D-3F3BDF6FDD00}"/>
          </ac:spMkLst>
        </pc:spChg>
      </pc:sldChg>
      <pc:sldChg chg="modSp">
        <pc:chgData name="PHẠM GIA THÔNG" userId="S::20120201@student.hcmus.edu.vn::ed9143e6-f773-4733-aefd-ed7b111162ee" providerId="AD" clId="Web-{DBE2696E-8069-680F-33C9-5DFCDE4EEEA0}" dt="2023-06-07T22:27:20.798" v="75" actId="20577"/>
        <pc:sldMkLst>
          <pc:docMk/>
          <pc:sldMk cId="3097187773" sldId="382"/>
        </pc:sldMkLst>
        <pc:spChg chg="mod">
          <ac:chgData name="PHẠM GIA THÔNG" userId="S::20120201@student.hcmus.edu.vn::ed9143e6-f773-4733-aefd-ed7b111162ee" providerId="AD" clId="Web-{DBE2696E-8069-680F-33C9-5DFCDE4EEEA0}" dt="2023-06-07T22:25:17.123" v="68" actId="20577"/>
          <ac:spMkLst>
            <pc:docMk/>
            <pc:sldMk cId="3097187773" sldId="382"/>
            <ac:spMk id="35" creationId="{9E3F5C1B-C066-66C0-2A9D-A9B00C7B8D69}"/>
          </ac:spMkLst>
        </pc:spChg>
        <pc:spChg chg="mod">
          <ac:chgData name="PHẠM GIA THÔNG" userId="S::20120201@student.hcmus.edu.vn::ed9143e6-f773-4733-aefd-ed7b111162ee" providerId="AD" clId="Web-{DBE2696E-8069-680F-33C9-5DFCDE4EEEA0}" dt="2023-06-07T22:27:20.798" v="75" actId="20577"/>
          <ac:spMkLst>
            <pc:docMk/>
            <pc:sldMk cId="3097187773" sldId="382"/>
            <ac:spMk id="37" creationId="{90DBB663-3EB2-8AB0-4A1D-3F3BDF6FDD00}"/>
          </ac:spMkLst>
        </pc:spChg>
        <pc:spChg chg="mod">
          <ac:chgData name="PHẠM GIA THÔNG" userId="S::20120201@student.hcmus.edu.vn::ed9143e6-f773-4733-aefd-ed7b111162ee" providerId="AD" clId="Web-{DBE2696E-8069-680F-33C9-5DFCDE4EEEA0}" dt="2023-06-07T22:26:11.156" v="71" actId="20577"/>
          <ac:spMkLst>
            <pc:docMk/>
            <pc:sldMk cId="3097187773" sldId="382"/>
            <ac:spMk id="38" creationId="{DDF748C6-5634-9EF6-F61C-55E68D491554}"/>
          </ac:spMkLst>
        </pc:spChg>
        <pc:spChg chg="mod">
          <ac:chgData name="PHẠM GIA THÔNG" userId="S::20120201@student.hcmus.edu.vn::ed9143e6-f773-4733-aefd-ed7b111162ee" providerId="AD" clId="Web-{DBE2696E-8069-680F-33C9-5DFCDE4EEEA0}" dt="2023-06-07T22:26:44.063" v="73" actId="20577"/>
          <ac:spMkLst>
            <pc:docMk/>
            <pc:sldMk cId="3097187773" sldId="382"/>
            <ac:spMk id="39" creationId="{AE0F6FD6-AFEF-CC1C-A0A4-4203B665C0C8}"/>
          </ac:spMkLst>
        </pc:spChg>
      </pc:sldChg>
      <pc:sldChg chg="modSp">
        <pc:chgData name="PHẠM GIA THÔNG" userId="S::20120201@student.hcmus.edu.vn::ed9143e6-f773-4733-aefd-ed7b111162ee" providerId="AD" clId="Web-{DBE2696E-8069-680F-33C9-5DFCDE4EEEA0}" dt="2023-06-07T22:32:36.964" v="81" actId="20577"/>
        <pc:sldMkLst>
          <pc:docMk/>
          <pc:sldMk cId="3649952107" sldId="386"/>
        </pc:sldMkLst>
        <pc:spChg chg="mod">
          <ac:chgData name="PHẠM GIA THÔNG" userId="S::20120201@student.hcmus.edu.vn::ed9143e6-f773-4733-aefd-ed7b111162ee" providerId="AD" clId="Web-{DBE2696E-8069-680F-33C9-5DFCDE4EEEA0}" dt="2023-06-07T22:32:36.964" v="81" actId="20577"/>
          <ac:spMkLst>
            <pc:docMk/>
            <pc:sldMk cId="3649952107" sldId="386"/>
            <ac:spMk id="37" creationId="{90DBB663-3EB2-8AB0-4A1D-3F3BDF6FDD00}"/>
          </ac:spMkLst>
        </pc:spChg>
        <pc:spChg chg="mod">
          <ac:chgData name="PHẠM GIA THÔNG" userId="S::20120201@student.hcmus.edu.vn::ed9143e6-f773-4733-aefd-ed7b111162ee" providerId="AD" clId="Web-{DBE2696E-8069-680F-33C9-5DFCDE4EEEA0}" dt="2023-06-07T22:31:30.478" v="77" actId="20577"/>
          <ac:spMkLst>
            <pc:docMk/>
            <pc:sldMk cId="3649952107" sldId="386"/>
            <ac:spMk id="38" creationId="{DDF748C6-5634-9EF6-F61C-55E68D491554}"/>
          </ac:spMkLst>
        </pc:spChg>
        <pc:spChg chg="mod">
          <ac:chgData name="PHẠM GIA THÔNG" userId="S::20120201@student.hcmus.edu.vn::ed9143e6-f773-4733-aefd-ed7b111162ee" providerId="AD" clId="Web-{DBE2696E-8069-680F-33C9-5DFCDE4EEEA0}" dt="2023-06-07T22:31:56.869" v="79" actId="20577"/>
          <ac:spMkLst>
            <pc:docMk/>
            <pc:sldMk cId="3649952107" sldId="386"/>
            <ac:spMk id="39" creationId="{AE0F6FD6-AFEF-CC1C-A0A4-4203B665C0C8}"/>
          </ac:spMkLst>
        </pc:spChg>
      </pc:sldChg>
      <pc:sldChg chg="modSp">
        <pc:chgData name="PHẠM GIA THÔNG" userId="S::20120201@student.hcmus.edu.vn::ed9143e6-f773-4733-aefd-ed7b111162ee" providerId="AD" clId="Web-{DBE2696E-8069-680F-33C9-5DFCDE4EEEA0}" dt="2023-06-07T22:33:17.011" v="83" actId="20577"/>
        <pc:sldMkLst>
          <pc:docMk/>
          <pc:sldMk cId="1176486287" sldId="395"/>
        </pc:sldMkLst>
        <pc:spChg chg="mod">
          <ac:chgData name="PHẠM GIA THÔNG" userId="S::20120201@student.hcmus.edu.vn::ed9143e6-f773-4733-aefd-ed7b111162ee" providerId="AD" clId="Web-{DBE2696E-8069-680F-33C9-5DFCDE4EEEA0}" dt="2023-06-07T22:33:17.011" v="83" actId="20577"/>
          <ac:spMkLst>
            <pc:docMk/>
            <pc:sldMk cId="1176486287" sldId="395"/>
            <ac:spMk id="3" creationId="{EACA97D9-F5F3-EE6F-F9E9-213984907F63}"/>
          </ac:spMkLst>
        </pc:spChg>
      </pc:sldChg>
    </pc:docChg>
  </pc:docChgLst>
  <pc:docChgLst>
    <pc:chgData name="PHẠM GIA THÔNG" userId="S::20120201@student.hcmus.edu.vn::ed9143e6-f773-4733-aefd-ed7b111162ee" providerId="AD" clId="Web-{B8E39707-F603-5260-49D4-AA3780B48D89}"/>
    <pc:docChg chg="addSld delSld modSld sldOrd">
      <pc:chgData name="PHẠM GIA THÔNG" userId="S::20120201@student.hcmus.edu.vn::ed9143e6-f773-4733-aefd-ed7b111162ee" providerId="AD" clId="Web-{B8E39707-F603-5260-49D4-AA3780B48D89}" dt="2023-06-03T17:05:54.580" v="395" actId="20577"/>
      <pc:docMkLst>
        <pc:docMk/>
      </pc:docMkLst>
      <pc:sldChg chg="delSp modSp add ord replId">
        <pc:chgData name="PHẠM GIA THÔNG" userId="S::20120201@student.hcmus.edu.vn::ed9143e6-f773-4733-aefd-ed7b111162ee" providerId="AD" clId="Web-{B8E39707-F603-5260-49D4-AA3780B48D89}" dt="2023-06-03T16:48:11.311" v="230" actId="1076"/>
        <pc:sldMkLst>
          <pc:docMk/>
          <pc:sldMk cId="2190885049" sldId="383"/>
        </pc:sldMkLst>
        <pc:spChg chg="del">
          <ac:chgData name="PHẠM GIA THÔNG" userId="S::20120201@student.hcmus.edu.vn::ed9143e6-f773-4733-aefd-ed7b111162ee" providerId="AD" clId="Web-{B8E39707-F603-5260-49D4-AA3780B48D89}" dt="2023-06-03T16:39:36.333" v="221"/>
          <ac:spMkLst>
            <pc:docMk/>
            <pc:sldMk cId="2190885049" sldId="383"/>
            <ac:spMk id="3" creationId="{E58C12B8-47C1-13ED-55D6-2BF605F50DFD}"/>
          </ac:spMkLst>
        </pc:spChg>
        <pc:spChg chg="mod">
          <ac:chgData name="PHẠM GIA THÔNG" userId="S::20120201@student.hcmus.edu.vn::ed9143e6-f773-4733-aefd-ed7b111162ee" providerId="AD" clId="Web-{B8E39707-F603-5260-49D4-AA3780B48D89}" dt="2023-06-03T16:48:11.123" v="222" actId="1076"/>
          <ac:spMkLst>
            <pc:docMk/>
            <pc:sldMk cId="2190885049" sldId="383"/>
            <ac:spMk id="34" creationId="{DF3570FC-75BE-4EEB-4EBD-453EBAACB697}"/>
          </ac:spMkLst>
        </pc:spChg>
        <pc:spChg chg="mod">
          <ac:chgData name="PHẠM GIA THÔNG" userId="S::20120201@student.hcmus.edu.vn::ed9143e6-f773-4733-aefd-ed7b111162ee" providerId="AD" clId="Web-{B8E39707-F603-5260-49D4-AA3780B48D89}" dt="2023-06-03T16:48:11.154" v="223" actId="1076"/>
          <ac:spMkLst>
            <pc:docMk/>
            <pc:sldMk cId="2190885049" sldId="383"/>
            <ac:spMk id="35" creationId="{9E3F5C1B-C066-66C0-2A9D-A9B00C7B8D69}"/>
          </ac:spMkLst>
        </pc:spChg>
        <pc:spChg chg="mod">
          <ac:chgData name="PHẠM GIA THÔNG" userId="S::20120201@student.hcmus.edu.vn::ed9143e6-f773-4733-aefd-ed7b111162ee" providerId="AD" clId="Web-{B8E39707-F603-5260-49D4-AA3780B48D89}" dt="2023-06-03T16:48:11.170" v="224" actId="1076"/>
          <ac:spMkLst>
            <pc:docMk/>
            <pc:sldMk cId="2190885049" sldId="383"/>
            <ac:spMk id="37" creationId="{90DBB663-3EB2-8AB0-4A1D-3F3BDF6FDD00}"/>
          </ac:spMkLst>
        </pc:spChg>
        <pc:spChg chg="mod">
          <ac:chgData name="PHẠM GIA THÔNG" userId="S::20120201@student.hcmus.edu.vn::ed9143e6-f773-4733-aefd-ed7b111162ee" providerId="AD" clId="Web-{B8E39707-F603-5260-49D4-AA3780B48D89}" dt="2023-06-03T16:48:11.201" v="225" actId="1076"/>
          <ac:spMkLst>
            <pc:docMk/>
            <pc:sldMk cId="2190885049" sldId="383"/>
            <ac:spMk id="38" creationId="{DDF748C6-5634-9EF6-F61C-55E68D491554}"/>
          </ac:spMkLst>
        </pc:spChg>
        <pc:spChg chg="mod">
          <ac:chgData name="PHẠM GIA THÔNG" userId="S::20120201@student.hcmus.edu.vn::ed9143e6-f773-4733-aefd-ed7b111162ee" providerId="AD" clId="Web-{B8E39707-F603-5260-49D4-AA3780B48D89}" dt="2023-06-03T16:48:11.233" v="226" actId="1076"/>
          <ac:spMkLst>
            <pc:docMk/>
            <pc:sldMk cId="2190885049" sldId="383"/>
            <ac:spMk id="39" creationId="{AE0F6FD6-AFEF-CC1C-A0A4-4203B665C0C8}"/>
          </ac:spMkLst>
        </pc:spChg>
        <pc:cxnChg chg="mod">
          <ac:chgData name="PHẠM GIA THÔNG" userId="S::20120201@student.hcmus.edu.vn::ed9143e6-f773-4733-aefd-ed7b111162ee" providerId="AD" clId="Web-{B8E39707-F603-5260-49D4-AA3780B48D89}" dt="2023-06-03T16:48:11.248" v="227" actId="1076"/>
          <ac:cxnSpMkLst>
            <pc:docMk/>
            <pc:sldMk cId="2190885049" sldId="383"/>
            <ac:cxnSpMk id="41" creationId="{AF876322-F632-29F7-9C3E-182AD4436EB7}"/>
          </ac:cxnSpMkLst>
        </pc:cxnChg>
        <pc:cxnChg chg="mod">
          <ac:chgData name="PHẠM GIA THÔNG" userId="S::20120201@student.hcmus.edu.vn::ed9143e6-f773-4733-aefd-ed7b111162ee" providerId="AD" clId="Web-{B8E39707-F603-5260-49D4-AA3780B48D89}" dt="2023-06-03T16:48:11.279" v="228" actId="1076"/>
          <ac:cxnSpMkLst>
            <pc:docMk/>
            <pc:sldMk cId="2190885049" sldId="383"/>
            <ac:cxnSpMk id="42" creationId="{62A99516-7B47-F910-0938-8DB7F8FB07CD}"/>
          </ac:cxnSpMkLst>
        </pc:cxnChg>
        <pc:cxnChg chg="mod">
          <ac:chgData name="PHẠM GIA THÔNG" userId="S::20120201@student.hcmus.edu.vn::ed9143e6-f773-4733-aefd-ed7b111162ee" providerId="AD" clId="Web-{B8E39707-F603-5260-49D4-AA3780B48D89}" dt="2023-06-03T16:48:11.295" v="229" actId="1076"/>
          <ac:cxnSpMkLst>
            <pc:docMk/>
            <pc:sldMk cId="2190885049" sldId="383"/>
            <ac:cxnSpMk id="43" creationId="{65890D56-9D32-4EB1-63A7-E465AD7B0CD4}"/>
          </ac:cxnSpMkLst>
        </pc:cxnChg>
        <pc:cxnChg chg="mod">
          <ac:chgData name="PHẠM GIA THÔNG" userId="S::20120201@student.hcmus.edu.vn::ed9143e6-f773-4733-aefd-ed7b111162ee" providerId="AD" clId="Web-{B8E39707-F603-5260-49D4-AA3780B48D89}" dt="2023-06-03T16:48:11.311" v="230" actId="1076"/>
          <ac:cxnSpMkLst>
            <pc:docMk/>
            <pc:sldMk cId="2190885049" sldId="383"/>
            <ac:cxnSpMk id="44" creationId="{E4044AA8-6B2A-0224-81BC-4B52C0A6904F}"/>
          </ac:cxnSpMkLst>
        </pc:cxnChg>
      </pc:sldChg>
      <pc:sldChg chg="delSp modSp add del ord replId">
        <pc:chgData name="PHẠM GIA THÔNG" userId="S::20120201@student.hcmus.edu.vn::ed9143e6-f773-4733-aefd-ed7b111162ee" providerId="AD" clId="Web-{B8E39707-F603-5260-49D4-AA3780B48D89}" dt="2023-06-03T16:38:18.613" v="205"/>
        <pc:sldMkLst>
          <pc:docMk/>
          <pc:sldMk cId="763801381" sldId="384"/>
        </pc:sldMkLst>
        <pc:spChg chg="mod">
          <ac:chgData name="PHẠM GIA THÔNG" userId="S::20120201@student.hcmus.edu.vn::ed9143e6-f773-4733-aefd-ed7b111162ee" providerId="AD" clId="Web-{B8E39707-F603-5260-49D4-AA3780B48D89}" dt="2023-06-03T16:36:59.955" v="176" actId="1076"/>
          <ac:spMkLst>
            <pc:docMk/>
            <pc:sldMk cId="763801381" sldId="384"/>
            <ac:spMk id="34" creationId="{DF3570FC-75BE-4EEB-4EBD-453EBAACB697}"/>
          </ac:spMkLst>
        </pc:spChg>
        <pc:spChg chg="mod">
          <ac:chgData name="PHẠM GIA THÔNG" userId="S::20120201@student.hcmus.edu.vn::ed9143e6-f773-4733-aefd-ed7b111162ee" providerId="AD" clId="Web-{B8E39707-F603-5260-49D4-AA3780B48D89}" dt="2023-06-03T16:36:34.423" v="168" actId="20577"/>
          <ac:spMkLst>
            <pc:docMk/>
            <pc:sldMk cId="763801381" sldId="384"/>
            <ac:spMk id="35" creationId="{9E3F5C1B-C066-66C0-2A9D-A9B00C7B8D69}"/>
          </ac:spMkLst>
        </pc:spChg>
        <pc:spChg chg="mod">
          <ac:chgData name="PHẠM GIA THÔNG" userId="S::20120201@student.hcmus.edu.vn::ed9143e6-f773-4733-aefd-ed7b111162ee" providerId="AD" clId="Web-{B8E39707-F603-5260-49D4-AA3780B48D89}" dt="2023-06-03T16:36:40.158" v="171" actId="14100"/>
          <ac:spMkLst>
            <pc:docMk/>
            <pc:sldMk cId="763801381" sldId="384"/>
            <ac:spMk id="37" creationId="{90DBB663-3EB2-8AB0-4A1D-3F3BDF6FDD00}"/>
          </ac:spMkLst>
        </pc:spChg>
        <pc:spChg chg="del">
          <ac:chgData name="PHẠM GIA THÔNG" userId="S::20120201@student.hcmus.edu.vn::ed9143e6-f773-4733-aefd-ed7b111162ee" providerId="AD" clId="Web-{B8E39707-F603-5260-49D4-AA3780B48D89}" dt="2023-06-03T16:36:42.283" v="172"/>
          <ac:spMkLst>
            <pc:docMk/>
            <pc:sldMk cId="763801381" sldId="384"/>
            <ac:spMk id="38" creationId="{DDF748C6-5634-9EF6-F61C-55E68D491554}"/>
          </ac:spMkLst>
        </pc:spChg>
        <pc:spChg chg="del">
          <ac:chgData name="PHẠM GIA THÔNG" userId="S::20120201@student.hcmus.edu.vn::ed9143e6-f773-4733-aefd-ed7b111162ee" providerId="AD" clId="Web-{B8E39707-F603-5260-49D4-AA3780B48D89}" dt="2023-06-03T16:36:43.533" v="173"/>
          <ac:spMkLst>
            <pc:docMk/>
            <pc:sldMk cId="763801381" sldId="384"/>
            <ac:spMk id="39" creationId="{AE0F6FD6-AFEF-CC1C-A0A4-4203B665C0C8}"/>
          </ac:spMkLst>
        </pc:spChg>
        <pc:cxnChg chg="mod">
          <ac:chgData name="PHẠM GIA THÔNG" userId="S::20120201@student.hcmus.edu.vn::ed9143e6-f773-4733-aefd-ed7b111162ee" providerId="AD" clId="Web-{B8E39707-F603-5260-49D4-AA3780B48D89}" dt="2023-06-03T16:37:02.627" v="177" actId="14100"/>
          <ac:cxnSpMkLst>
            <pc:docMk/>
            <pc:sldMk cId="763801381" sldId="384"/>
            <ac:cxnSpMk id="41" creationId="{AF876322-F632-29F7-9C3E-182AD4436EB7}"/>
          </ac:cxnSpMkLst>
        </pc:cxnChg>
        <pc:cxnChg chg="mod">
          <ac:chgData name="PHẠM GIA THÔNG" userId="S::20120201@student.hcmus.edu.vn::ed9143e6-f773-4733-aefd-ed7b111162ee" providerId="AD" clId="Web-{B8E39707-F603-5260-49D4-AA3780B48D89}" dt="2023-06-03T16:37:07.736" v="178" actId="14100"/>
          <ac:cxnSpMkLst>
            <pc:docMk/>
            <pc:sldMk cId="763801381" sldId="384"/>
            <ac:cxnSpMk id="42" creationId="{62A99516-7B47-F910-0938-8DB7F8FB07CD}"/>
          </ac:cxnSpMkLst>
        </pc:cxnChg>
        <pc:cxnChg chg="del">
          <ac:chgData name="PHẠM GIA THÔNG" userId="S::20120201@student.hcmus.edu.vn::ed9143e6-f773-4733-aefd-ed7b111162ee" providerId="AD" clId="Web-{B8E39707-F603-5260-49D4-AA3780B48D89}" dt="2023-06-03T16:36:50.298" v="174"/>
          <ac:cxnSpMkLst>
            <pc:docMk/>
            <pc:sldMk cId="763801381" sldId="384"/>
            <ac:cxnSpMk id="43" creationId="{65890D56-9D32-4EB1-63A7-E465AD7B0CD4}"/>
          </ac:cxnSpMkLst>
        </pc:cxnChg>
        <pc:cxnChg chg="del">
          <ac:chgData name="PHẠM GIA THÔNG" userId="S::20120201@student.hcmus.edu.vn::ed9143e6-f773-4733-aefd-ed7b111162ee" providerId="AD" clId="Web-{B8E39707-F603-5260-49D4-AA3780B48D89}" dt="2023-06-03T16:36:51.330" v="175"/>
          <ac:cxnSpMkLst>
            <pc:docMk/>
            <pc:sldMk cId="763801381" sldId="384"/>
            <ac:cxnSpMk id="44" creationId="{E4044AA8-6B2A-0224-81BC-4B52C0A6904F}"/>
          </ac:cxnSpMkLst>
        </pc:cxnChg>
      </pc:sldChg>
      <pc:sldChg chg="addSp modSp add ord replId">
        <pc:chgData name="PHẠM GIA THÔNG" userId="S::20120201@student.hcmus.edu.vn::ed9143e6-f773-4733-aefd-ed7b111162ee" providerId="AD" clId="Web-{B8E39707-F603-5260-49D4-AA3780B48D89}" dt="2023-06-03T16:38:11.941" v="204" actId="14100"/>
        <pc:sldMkLst>
          <pc:docMk/>
          <pc:sldMk cId="4056781479" sldId="385"/>
        </pc:sldMkLst>
        <pc:spChg chg="add mod">
          <ac:chgData name="PHẠM GIA THÔNG" userId="S::20120201@student.hcmus.edu.vn::ed9143e6-f773-4733-aefd-ed7b111162ee" providerId="AD" clId="Web-{B8E39707-F603-5260-49D4-AA3780B48D89}" dt="2023-06-03T16:37:42.128" v="193" actId="1076"/>
          <ac:spMkLst>
            <pc:docMk/>
            <pc:sldMk cId="4056781479" sldId="385"/>
            <ac:spMk id="3" creationId="{4A24E925-0F54-0BE5-FCF1-1D75B54EF56C}"/>
          </ac:spMkLst>
        </pc:spChg>
        <pc:spChg chg="add mod">
          <ac:chgData name="PHẠM GIA THÔNG" userId="S::20120201@student.hcmus.edu.vn::ed9143e6-f773-4733-aefd-ed7b111162ee" providerId="AD" clId="Web-{B8E39707-F603-5260-49D4-AA3780B48D89}" dt="2023-06-03T16:37:42.174" v="194" actId="1076"/>
          <ac:spMkLst>
            <pc:docMk/>
            <pc:sldMk cId="4056781479" sldId="385"/>
            <ac:spMk id="5" creationId="{B7D4A5BC-C148-48DF-8F08-0A44D85F5442}"/>
          </ac:spMkLst>
        </pc:spChg>
        <pc:spChg chg="add mod">
          <ac:chgData name="PHẠM GIA THÔNG" userId="S::20120201@student.hcmus.edu.vn::ed9143e6-f773-4733-aefd-ed7b111162ee" providerId="AD" clId="Web-{B8E39707-F603-5260-49D4-AA3780B48D89}" dt="2023-06-03T16:37:42.237" v="195" actId="1076"/>
          <ac:spMkLst>
            <pc:docMk/>
            <pc:sldMk cId="4056781479" sldId="385"/>
            <ac:spMk id="7" creationId="{38BDE1F9-CE6D-5A0A-7863-F90D23855574}"/>
          </ac:spMkLst>
        </pc:spChg>
        <pc:spChg chg="mod">
          <ac:chgData name="PHẠM GIA THÔNG" userId="S::20120201@student.hcmus.edu.vn::ed9143e6-f773-4733-aefd-ed7b111162ee" providerId="AD" clId="Web-{B8E39707-F603-5260-49D4-AA3780B48D89}" dt="2023-06-03T16:37:18.674" v="179" actId="1076"/>
          <ac:spMkLst>
            <pc:docMk/>
            <pc:sldMk cId="4056781479" sldId="385"/>
            <ac:spMk id="34" creationId="{DF3570FC-75BE-4EEB-4EBD-453EBAACB697}"/>
          </ac:spMkLst>
        </pc:spChg>
        <pc:spChg chg="mod">
          <ac:chgData name="PHẠM GIA THÔNG" userId="S::20120201@student.hcmus.edu.vn::ed9143e6-f773-4733-aefd-ed7b111162ee" providerId="AD" clId="Web-{B8E39707-F603-5260-49D4-AA3780B48D89}" dt="2023-06-03T16:37:18.705" v="180" actId="1076"/>
          <ac:spMkLst>
            <pc:docMk/>
            <pc:sldMk cId="4056781479" sldId="385"/>
            <ac:spMk id="35" creationId="{9E3F5C1B-C066-66C0-2A9D-A9B00C7B8D69}"/>
          </ac:spMkLst>
        </pc:spChg>
        <pc:spChg chg="mod">
          <ac:chgData name="PHẠM GIA THÔNG" userId="S::20120201@student.hcmus.edu.vn::ed9143e6-f773-4733-aefd-ed7b111162ee" providerId="AD" clId="Web-{B8E39707-F603-5260-49D4-AA3780B48D89}" dt="2023-06-03T16:37:55.018" v="200" actId="1076"/>
          <ac:spMkLst>
            <pc:docMk/>
            <pc:sldMk cId="4056781479" sldId="385"/>
            <ac:spMk id="37" creationId="{90DBB663-3EB2-8AB0-4A1D-3F3BDF6FDD00}"/>
          </ac:spMkLst>
        </pc:spChg>
        <pc:spChg chg="mod">
          <ac:chgData name="PHẠM GIA THÔNG" userId="S::20120201@student.hcmus.edu.vn::ed9143e6-f773-4733-aefd-ed7b111162ee" providerId="AD" clId="Web-{B8E39707-F603-5260-49D4-AA3780B48D89}" dt="2023-06-03T16:37:58.862" v="201" actId="1076"/>
          <ac:spMkLst>
            <pc:docMk/>
            <pc:sldMk cId="4056781479" sldId="385"/>
            <ac:spMk id="38" creationId="{DDF748C6-5634-9EF6-F61C-55E68D491554}"/>
          </ac:spMkLst>
        </pc:spChg>
        <pc:spChg chg="mod">
          <ac:chgData name="PHẠM GIA THÔNG" userId="S::20120201@student.hcmus.edu.vn::ed9143e6-f773-4733-aefd-ed7b111162ee" providerId="AD" clId="Web-{B8E39707-F603-5260-49D4-AA3780B48D89}" dt="2023-06-03T16:38:03.362" v="202" actId="1076"/>
          <ac:spMkLst>
            <pc:docMk/>
            <pc:sldMk cId="4056781479" sldId="385"/>
            <ac:spMk id="39" creationId="{AE0F6FD6-AFEF-CC1C-A0A4-4203B665C0C8}"/>
          </ac:spMkLst>
        </pc:spChg>
        <pc:cxnChg chg="add mod">
          <ac:chgData name="PHẠM GIA THÔNG" userId="S::20120201@student.hcmus.edu.vn::ed9143e6-f773-4733-aefd-ed7b111162ee" providerId="AD" clId="Web-{B8E39707-F603-5260-49D4-AA3780B48D89}" dt="2023-06-03T16:37:42.268" v="196" actId="1076"/>
          <ac:cxnSpMkLst>
            <pc:docMk/>
            <pc:sldMk cId="4056781479" sldId="385"/>
            <ac:cxnSpMk id="9" creationId="{2FDA8538-D8F2-CEE3-5822-7AA1704F8C34}"/>
          </ac:cxnSpMkLst>
        </pc:cxnChg>
        <pc:cxnChg chg="add mod">
          <ac:chgData name="PHẠM GIA THÔNG" userId="S::20120201@student.hcmus.edu.vn::ed9143e6-f773-4733-aefd-ed7b111162ee" providerId="AD" clId="Web-{B8E39707-F603-5260-49D4-AA3780B48D89}" dt="2023-06-03T16:37:42.299" v="197" actId="1076"/>
          <ac:cxnSpMkLst>
            <pc:docMk/>
            <pc:sldMk cId="4056781479" sldId="385"/>
            <ac:cxnSpMk id="11" creationId="{08BFF4A1-A63D-4BB1-5B59-4C5B0450F569}"/>
          </ac:cxnSpMkLst>
        </pc:cxnChg>
        <pc:cxnChg chg="mod">
          <ac:chgData name="PHẠM GIA THÔNG" userId="S::20120201@student.hcmus.edu.vn::ed9143e6-f773-4733-aefd-ed7b111162ee" providerId="AD" clId="Web-{B8E39707-F603-5260-49D4-AA3780B48D89}" dt="2023-06-03T16:37:18.862" v="184" actId="1076"/>
          <ac:cxnSpMkLst>
            <pc:docMk/>
            <pc:sldMk cId="4056781479" sldId="385"/>
            <ac:cxnSpMk id="41" creationId="{AF876322-F632-29F7-9C3E-182AD4436EB7}"/>
          </ac:cxnSpMkLst>
        </pc:cxnChg>
        <pc:cxnChg chg="mod">
          <ac:chgData name="PHẠM GIA THÔNG" userId="S::20120201@student.hcmus.edu.vn::ed9143e6-f773-4733-aefd-ed7b111162ee" providerId="AD" clId="Web-{B8E39707-F603-5260-49D4-AA3780B48D89}" dt="2023-06-03T16:37:18.877" v="185" actId="1076"/>
          <ac:cxnSpMkLst>
            <pc:docMk/>
            <pc:sldMk cId="4056781479" sldId="385"/>
            <ac:cxnSpMk id="42" creationId="{62A99516-7B47-F910-0938-8DB7F8FB07CD}"/>
          </ac:cxnSpMkLst>
        </pc:cxnChg>
        <pc:cxnChg chg="mod">
          <ac:chgData name="PHẠM GIA THÔNG" userId="S::20120201@student.hcmus.edu.vn::ed9143e6-f773-4733-aefd-ed7b111162ee" providerId="AD" clId="Web-{B8E39707-F603-5260-49D4-AA3780B48D89}" dt="2023-06-03T16:38:11.941" v="204" actId="14100"/>
          <ac:cxnSpMkLst>
            <pc:docMk/>
            <pc:sldMk cId="4056781479" sldId="385"/>
            <ac:cxnSpMk id="43" creationId="{65890D56-9D32-4EB1-63A7-E465AD7B0CD4}"/>
          </ac:cxnSpMkLst>
        </pc:cxnChg>
        <pc:cxnChg chg="mod">
          <ac:chgData name="PHẠM GIA THÔNG" userId="S::20120201@student.hcmus.edu.vn::ed9143e6-f773-4733-aefd-ed7b111162ee" providerId="AD" clId="Web-{B8E39707-F603-5260-49D4-AA3780B48D89}" dt="2023-06-03T16:38:07.034" v="203" actId="14100"/>
          <ac:cxnSpMkLst>
            <pc:docMk/>
            <pc:sldMk cId="4056781479" sldId="385"/>
            <ac:cxnSpMk id="44" creationId="{E4044AA8-6B2A-0224-81BC-4B52C0A6904F}"/>
          </ac:cxnSpMkLst>
        </pc:cxnChg>
      </pc:sldChg>
      <pc:sldChg chg="delSp modSp add ord replId">
        <pc:chgData name="PHẠM GIA THÔNG" userId="S::20120201@student.hcmus.edu.vn::ed9143e6-f773-4733-aefd-ed7b111162ee" providerId="AD" clId="Web-{B8E39707-F603-5260-49D4-AA3780B48D89}" dt="2023-06-03T16:34:24.843" v="147" actId="1076"/>
        <pc:sldMkLst>
          <pc:docMk/>
          <pc:sldMk cId="3649952107" sldId="386"/>
        </pc:sldMkLst>
        <pc:spChg chg="del">
          <ac:chgData name="PHẠM GIA THÔNG" userId="S::20120201@student.hcmus.edu.vn::ed9143e6-f773-4733-aefd-ed7b111162ee" providerId="AD" clId="Web-{B8E39707-F603-5260-49D4-AA3780B48D89}" dt="2023-06-03T16:34:09.639" v="120"/>
          <ac:spMkLst>
            <pc:docMk/>
            <pc:sldMk cId="3649952107" sldId="386"/>
            <ac:spMk id="3" creationId="{E58C12B8-47C1-13ED-55D6-2BF605F50DFD}"/>
          </ac:spMkLst>
        </pc:spChg>
        <pc:spChg chg="mod">
          <ac:chgData name="PHẠM GIA THÔNG" userId="S::20120201@student.hcmus.edu.vn::ed9143e6-f773-4733-aefd-ed7b111162ee" providerId="AD" clId="Web-{B8E39707-F603-5260-49D4-AA3780B48D89}" dt="2023-06-03T16:34:24.515" v="139" actId="1076"/>
          <ac:spMkLst>
            <pc:docMk/>
            <pc:sldMk cId="3649952107" sldId="386"/>
            <ac:spMk id="34" creationId="{DF3570FC-75BE-4EEB-4EBD-453EBAACB697}"/>
          </ac:spMkLst>
        </pc:spChg>
        <pc:spChg chg="mod">
          <ac:chgData name="PHẠM GIA THÔNG" userId="S::20120201@student.hcmus.edu.vn::ed9143e6-f773-4733-aefd-ed7b111162ee" providerId="AD" clId="Web-{B8E39707-F603-5260-49D4-AA3780B48D89}" dt="2023-06-03T16:34:24.562" v="140" actId="1076"/>
          <ac:spMkLst>
            <pc:docMk/>
            <pc:sldMk cId="3649952107" sldId="386"/>
            <ac:spMk id="35" creationId="{9E3F5C1B-C066-66C0-2A9D-A9B00C7B8D69}"/>
          </ac:spMkLst>
        </pc:spChg>
        <pc:spChg chg="mod">
          <ac:chgData name="PHẠM GIA THÔNG" userId="S::20120201@student.hcmus.edu.vn::ed9143e6-f773-4733-aefd-ed7b111162ee" providerId="AD" clId="Web-{B8E39707-F603-5260-49D4-AA3780B48D89}" dt="2023-06-03T16:34:24.624" v="141" actId="1076"/>
          <ac:spMkLst>
            <pc:docMk/>
            <pc:sldMk cId="3649952107" sldId="386"/>
            <ac:spMk id="37" creationId="{90DBB663-3EB2-8AB0-4A1D-3F3BDF6FDD00}"/>
          </ac:spMkLst>
        </pc:spChg>
        <pc:spChg chg="mod">
          <ac:chgData name="PHẠM GIA THÔNG" userId="S::20120201@student.hcmus.edu.vn::ed9143e6-f773-4733-aefd-ed7b111162ee" providerId="AD" clId="Web-{B8E39707-F603-5260-49D4-AA3780B48D89}" dt="2023-06-03T16:34:24.671" v="142" actId="1076"/>
          <ac:spMkLst>
            <pc:docMk/>
            <pc:sldMk cId="3649952107" sldId="386"/>
            <ac:spMk id="38" creationId="{DDF748C6-5634-9EF6-F61C-55E68D491554}"/>
          </ac:spMkLst>
        </pc:spChg>
        <pc:spChg chg="mod">
          <ac:chgData name="PHẠM GIA THÔNG" userId="S::20120201@student.hcmus.edu.vn::ed9143e6-f773-4733-aefd-ed7b111162ee" providerId="AD" clId="Web-{B8E39707-F603-5260-49D4-AA3780B48D89}" dt="2023-06-03T16:34:24.718" v="143" actId="1076"/>
          <ac:spMkLst>
            <pc:docMk/>
            <pc:sldMk cId="3649952107" sldId="386"/>
            <ac:spMk id="39" creationId="{AE0F6FD6-AFEF-CC1C-A0A4-4203B665C0C8}"/>
          </ac:spMkLst>
        </pc:spChg>
        <pc:spChg chg="del">
          <ac:chgData name="PHẠM GIA THÔNG" userId="S::20120201@student.hcmus.edu.vn::ed9143e6-f773-4733-aefd-ed7b111162ee" providerId="AD" clId="Web-{B8E39707-F603-5260-49D4-AA3780B48D89}" dt="2023-06-03T16:33:35.014" v="110"/>
          <ac:spMkLst>
            <pc:docMk/>
            <pc:sldMk cId="3649952107" sldId="386"/>
            <ac:spMk id="40" creationId="{AFC482DD-06F7-C905-5586-5FBAAD462E22}"/>
          </ac:spMkLst>
        </pc:spChg>
        <pc:cxnChg chg="mod">
          <ac:chgData name="PHẠM GIA THÔNG" userId="S::20120201@student.hcmus.edu.vn::ed9143e6-f773-4733-aefd-ed7b111162ee" providerId="AD" clId="Web-{B8E39707-F603-5260-49D4-AA3780B48D89}" dt="2023-06-03T16:34:24.749" v="144" actId="1076"/>
          <ac:cxnSpMkLst>
            <pc:docMk/>
            <pc:sldMk cId="3649952107" sldId="386"/>
            <ac:cxnSpMk id="41" creationId="{AF876322-F632-29F7-9C3E-182AD4436EB7}"/>
          </ac:cxnSpMkLst>
        </pc:cxnChg>
        <pc:cxnChg chg="mod">
          <ac:chgData name="PHẠM GIA THÔNG" userId="S::20120201@student.hcmus.edu.vn::ed9143e6-f773-4733-aefd-ed7b111162ee" providerId="AD" clId="Web-{B8E39707-F603-5260-49D4-AA3780B48D89}" dt="2023-06-03T16:34:24.780" v="145" actId="1076"/>
          <ac:cxnSpMkLst>
            <pc:docMk/>
            <pc:sldMk cId="3649952107" sldId="386"/>
            <ac:cxnSpMk id="42" creationId="{62A99516-7B47-F910-0938-8DB7F8FB07CD}"/>
          </ac:cxnSpMkLst>
        </pc:cxnChg>
        <pc:cxnChg chg="mod">
          <ac:chgData name="PHẠM GIA THÔNG" userId="S::20120201@student.hcmus.edu.vn::ed9143e6-f773-4733-aefd-ed7b111162ee" providerId="AD" clId="Web-{B8E39707-F603-5260-49D4-AA3780B48D89}" dt="2023-06-03T16:34:24.812" v="146" actId="1076"/>
          <ac:cxnSpMkLst>
            <pc:docMk/>
            <pc:sldMk cId="3649952107" sldId="386"/>
            <ac:cxnSpMk id="43" creationId="{65890D56-9D32-4EB1-63A7-E465AD7B0CD4}"/>
          </ac:cxnSpMkLst>
        </pc:cxnChg>
        <pc:cxnChg chg="mod">
          <ac:chgData name="PHẠM GIA THÔNG" userId="S::20120201@student.hcmus.edu.vn::ed9143e6-f773-4733-aefd-ed7b111162ee" providerId="AD" clId="Web-{B8E39707-F603-5260-49D4-AA3780B48D89}" dt="2023-06-03T16:34:24.843" v="147" actId="1076"/>
          <ac:cxnSpMkLst>
            <pc:docMk/>
            <pc:sldMk cId="3649952107" sldId="386"/>
            <ac:cxnSpMk id="44" creationId="{E4044AA8-6B2A-0224-81BC-4B52C0A6904F}"/>
          </ac:cxnSpMkLst>
        </pc:cxnChg>
        <pc:cxnChg chg="del">
          <ac:chgData name="PHẠM GIA THÔNG" userId="S::20120201@student.hcmus.edu.vn::ed9143e6-f773-4733-aefd-ed7b111162ee" providerId="AD" clId="Web-{B8E39707-F603-5260-49D4-AA3780B48D89}" dt="2023-06-03T16:34:01.077" v="119"/>
          <ac:cxnSpMkLst>
            <pc:docMk/>
            <pc:sldMk cId="3649952107" sldId="386"/>
            <ac:cxnSpMk id="45" creationId="{53A9EE42-C4E6-B4B2-55CD-478B52A21CDB}"/>
          </ac:cxnSpMkLst>
        </pc:cxnChg>
      </pc:sldChg>
      <pc:sldChg chg="add ord replId">
        <pc:chgData name="PHẠM GIA THÔNG" userId="S::20120201@student.hcmus.edu.vn::ed9143e6-f773-4733-aefd-ed7b111162ee" providerId="AD" clId="Web-{B8E39707-F603-5260-49D4-AA3780B48D89}" dt="2023-06-03T16:24:12.754" v="11"/>
        <pc:sldMkLst>
          <pc:docMk/>
          <pc:sldMk cId="94063480" sldId="387"/>
        </pc:sldMkLst>
      </pc:sldChg>
      <pc:sldChg chg="addSp modSp add ord replId">
        <pc:chgData name="PHẠM GIA THÔNG" userId="S::20120201@student.hcmus.edu.vn::ed9143e6-f773-4733-aefd-ed7b111162ee" providerId="AD" clId="Web-{B8E39707-F603-5260-49D4-AA3780B48D89}" dt="2023-06-03T16:32:29.513" v="101" actId="20577"/>
        <pc:sldMkLst>
          <pc:docMk/>
          <pc:sldMk cId="1063764556" sldId="388"/>
        </pc:sldMkLst>
        <pc:spChg chg="mod">
          <ac:chgData name="PHẠM GIA THÔNG" userId="S::20120201@student.hcmus.edu.vn::ed9143e6-f773-4733-aefd-ed7b111162ee" providerId="AD" clId="Web-{B8E39707-F603-5260-49D4-AA3780B48D89}" dt="2023-06-03T16:26:18.818" v="22" actId="1076"/>
          <ac:spMkLst>
            <pc:docMk/>
            <pc:sldMk cId="1063764556" sldId="388"/>
            <ac:spMk id="3" creationId="{EACA97D9-F5F3-EE6F-F9E9-213984907F63}"/>
          </ac:spMkLst>
        </pc:spChg>
        <pc:spChg chg="add mod">
          <ac:chgData name="PHẠM GIA THÔNG" userId="S::20120201@student.hcmus.edu.vn::ed9143e6-f773-4733-aefd-ed7b111162ee" providerId="AD" clId="Web-{B8E39707-F603-5260-49D4-AA3780B48D89}" dt="2023-06-03T16:31:23.902" v="86" actId="1076"/>
          <ac:spMkLst>
            <pc:docMk/>
            <pc:sldMk cId="1063764556" sldId="388"/>
            <ac:spMk id="4" creationId="{C8B1B26D-EBE6-1D1E-67A9-1DE1B8678D5A}"/>
          </ac:spMkLst>
        </pc:spChg>
        <pc:spChg chg="add mod">
          <ac:chgData name="PHẠM GIA THÔNG" userId="S::20120201@student.hcmus.edu.vn::ed9143e6-f773-4733-aefd-ed7b111162ee" providerId="AD" clId="Web-{B8E39707-F603-5260-49D4-AA3780B48D89}" dt="2023-06-03T16:32:10.075" v="93" actId="20577"/>
          <ac:spMkLst>
            <pc:docMk/>
            <pc:sldMk cId="1063764556" sldId="388"/>
            <ac:spMk id="7" creationId="{1AFF852E-81A4-317F-617A-A405C6569450}"/>
          </ac:spMkLst>
        </pc:spChg>
        <pc:spChg chg="add mod">
          <ac:chgData name="PHẠM GIA THÔNG" userId="S::20120201@student.hcmus.edu.vn::ed9143e6-f773-4733-aefd-ed7b111162ee" providerId="AD" clId="Web-{B8E39707-F603-5260-49D4-AA3780B48D89}" dt="2023-06-03T16:32:15.512" v="95" actId="20577"/>
          <ac:spMkLst>
            <pc:docMk/>
            <pc:sldMk cId="1063764556" sldId="388"/>
            <ac:spMk id="9" creationId="{3198DFBD-5B88-D47C-4F38-1133FE2A4956}"/>
          </ac:spMkLst>
        </pc:spChg>
        <pc:spChg chg="add mod">
          <ac:chgData name="PHẠM GIA THÔNG" userId="S::20120201@student.hcmus.edu.vn::ed9143e6-f773-4733-aefd-ed7b111162ee" providerId="AD" clId="Web-{B8E39707-F603-5260-49D4-AA3780B48D89}" dt="2023-06-03T16:32:20.450" v="97" actId="20577"/>
          <ac:spMkLst>
            <pc:docMk/>
            <pc:sldMk cId="1063764556" sldId="388"/>
            <ac:spMk id="11" creationId="{83BD1720-2175-0A84-A6E0-0E6A9C545562}"/>
          </ac:spMkLst>
        </pc:spChg>
        <pc:spChg chg="add mod">
          <ac:chgData name="PHẠM GIA THÔNG" userId="S::20120201@student.hcmus.edu.vn::ed9143e6-f773-4733-aefd-ed7b111162ee" providerId="AD" clId="Web-{B8E39707-F603-5260-49D4-AA3780B48D89}" dt="2023-06-03T16:32:25.388" v="99" actId="20577"/>
          <ac:spMkLst>
            <pc:docMk/>
            <pc:sldMk cId="1063764556" sldId="388"/>
            <ac:spMk id="14" creationId="{61E0023E-70E3-DDE6-B861-662D7D5B8C4D}"/>
          </ac:spMkLst>
        </pc:spChg>
        <pc:spChg chg="add mod">
          <ac:chgData name="PHẠM GIA THÔNG" userId="S::20120201@student.hcmus.edu.vn::ed9143e6-f773-4733-aefd-ed7b111162ee" providerId="AD" clId="Web-{B8E39707-F603-5260-49D4-AA3780B48D89}" dt="2023-06-03T16:32:29.513" v="101" actId="20577"/>
          <ac:spMkLst>
            <pc:docMk/>
            <pc:sldMk cId="1063764556" sldId="388"/>
            <ac:spMk id="16" creationId="{EBF9FC63-678D-6F49-2CB3-95CFDBD6A6C6}"/>
          </ac:spMkLst>
        </pc:spChg>
        <pc:cxnChg chg="add mod">
          <ac:chgData name="PHẠM GIA THÔNG" userId="S::20120201@student.hcmus.edu.vn::ed9143e6-f773-4733-aefd-ed7b111162ee" providerId="AD" clId="Web-{B8E39707-F603-5260-49D4-AA3780B48D89}" dt="2023-06-03T16:31:49.152" v="90" actId="14100"/>
          <ac:cxnSpMkLst>
            <pc:docMk/>
            <pc:sldMk cId="1063764556" sldId="388"/>
            <ac:cxnSpMk id="18" creationId="{0BD8DCA1-1BA3-05CA-1CB9-F67A4F802FEF}"/>
          </ac:cxnSpMkLst>
        </pc:cxnChg>
        <pc:cxnChg chg="add mod">
          <ac:chgData name="PHẠM GIA THÔNG" userId="S::20120201@student.hcmus.edu.vn::ed9143e6-f773-4733-aefd-ed7b111162ee" providerId="AD" clId="Web-{B8E39707-F603-5260-49D4-AA3780B48D89}" dt="2023-06-03T16:31:34.949" v="88" actId="14100"/>
          <ac:cxnSpMkLst>
            <pc:docMk/>
            <pc:sldMk cId="1063764556" sldId="388"/>
            <ac:cxnSpMk id="20" creationId="{4179C91C-E16C-EA86-97D0-5F2330EF52AB}"/>
          </ac:cxnSpMkLst>
        </pc:cxnChg>
        <pc:cxnChg chg="add mod">
          <ac:chgData name="PHẠM GIA THÔNG" userId="S::20120201@student.hcmus.edu.vn::ed9143e6-f773-4733-aefd-ed7b111162ee" providerId="AD" clId="Web-{B8E39707-F603-5260-49D4-AA3780B48D89}" dt="2023-06-03T16:31:28.402" v="87" actId="14100"/>
          <ac:cxnSpMkLst>
            <pc:docMk/>
            <pc:sldMk cId="1063764556" sldId="388"/>
            <ac:cxnSpMk id="22" creationId="{95232EE7-E182-2C7A-27F9-2A06AE87996A}"/>
          </ac:cxnSpMkLst>
        </pc:cxnChg>
        <pc:cxnChg chg="add mod">
          <ac:chgData name="PHẠM GIA THÔNG" userId="S::20120201@student.hcmus.edu.vn::ed9143e6-f773-4733-aefd-ed7b111162ee" providerId="AD" clId="Web-{B8E39707-F603-5260-49D4-AA3780B48D89}" dt="2023-06-03T16:31:39.949" v="89" actId="14100"/>
          <ac:cxnSpMkLst>
            <pc:docMk/>
            <pc:sldMk cId="1063764556" sldId="388"/>
            <ac:cxnSpMk id="24" creationId="{E6836007-BAA0-4B61-54D5-7E0CAB7BF0BC}"/>
          </ac:cxnSpMkLst>
        </pc:cxnChg>
        <pc:cxnChg chg="add mod">
          <ac:chgData name="PHẠM GIA THÔNG" userId="S::20120201@student.hcmus.edu.vn::ed9143e6-f773-4733-aefd-ed7b111162ee" providerId="AD" clId="Web-{B8E39707-F603-5260-49D4-AA3780B48D89}" dt="2023-06-03T16:31:56.684" v="91" actId="14100"/>
          <ac:cxnSpMkLst>
            <pc:docMk/>
            <pc:sldMk cId="1063764556" sldId="388"/>
            <ac:cxnSpMk id="26" creationId="{1871A94F-A580-2B75-C8BD-8C9329B5661C}"/>
          </ac:cxnSpMkLst>
        </pc:cxnChg>
      </pc:sldChg>
      <pc:sldChg chg="addSp delSp modSp add ord replId">
        <pc:chgData name="PHẠM GIA THÔNG" userId="S::20120201@student.hcmus.edu.vn::ed9143e6-f773-4733-aefd-ed7b111162ee" providerId="AD" clId="Web-{B8E39707-F603-5260-49D4-AA3780B48D89}" dt="2023-06-03T16:49:16.953" v="235"/>
        <pc:sldMkLst>
          <pc:docMk/>
          <pc:sldMk cId="1976935976" sldId="389"/>
        </pc:sldMkLst>
        <pc:spChg chg="add del mod">
          <ac:chgData name="PHẠM GIA THÔNG" userId="S::20120201@student.hcmus.edu.vn::ed9143e6-f773-4733-aefd-ed7b111162ee" providerId="AD" clId="Web-{B8E39707-F603-5260-49D4-AA3780B48D89}" dt="2023-06-03T16:49:16.953" v="235"/>
          <ac:spMkLst>
            <pc:docMk/>
            <pc:sldMk cId="1976935976" sldId="389"/>
            <ac:spMk id="2" creationId="{B1153D97-6525-0A83-FD15-908BD7B2FFE0}"/>
          </ac:spMkLst>
        </pc:spChg>
        <pc:spChg chg="mod">
          <ac:chgData name="PHẠM GIA THÔNG" userId="S::20120201@student.hcmus.edu.vn::ed9143e6-f773-4733-aefd-ed7b111162ee" providerId="AD" clId="Web-{B8E39707-F603-5260-49D4-AA3780B48D89}" dt="2023-06-03T16:24:48.114" v="14" actId="20577"/>
          <ac:spMkLst>
            <pc:docMk/>
            <pc:sldMk cId="1976935976" sldId="389"/>
            <ac:spMk id="5" creationId="{600EF151-C224-4AB4-1187-87CD27A46E72}"/>
          </ac:spMkLst>
        </pc:spChg>
        <pc:picChg chg="mod">
          <ac:chgData name="PHẠM GIA THÔNG" userId="S::20120201@student.hcmus.edu.vn::ed9143e6-f773-4733-aefd-ed7b111162ee" providerId="AD" clId="Web-{B8E39707-F603-5260-49D4-AA3780B48D89}" dt="2023-06-03T16:49:10.562" v="232"/>
          <ac:picMkLst>
            <pc:docMk/>
            <pc:sldMk cId="1976935976" sldId="389"/>
            <ac:picMk id="4" creationId="{7B736929-5E2C-E833-01A7-B5137DF49D5F}"/>
          </ac:picMkLst>
        </pc:picChg>
      </pc:sldChg>
      <pc:sldChg chg="delSp modSp add replId">
        <pc:chgData name="PHẠM GIA THÔNG" userId="S::20120201@student.hcmus.edu.vn::ed9143e6-f773-4733-aefd-ed7b111162ee" providerId="AD" clId="Web-{B8E39707-F603-5260-49D4-AA3780B48D89}" dt="2023-06-03T17:05:03.610" v="384" actId="1076"/>
        <pc:sldMkLst>
          <pc:docMk/>
          <pc:sldMk cId="2333441851" sldId="390"/>
        </pc:sldMkLst>
        <pc:spChg chg="del">
          <ac:chgData name="PHẠM GIA THÔNG" userId="S::20120201@student.hcmus.edu.vn::ed9143e6-f773-4733-aefd-ed7b111162ee" providerId="AD" clId="Web-{B8E39707-F603-5260-49D4-AA3780B48D89}" dt="2023-06-03T17:04:54.829" v="375"/>
          <ac:spMkLst>
            <pc:docMk/>
            <pc:sldMk cId="2333441851" sldId="390"/>
            <ac:spMk id="3" creationId="{E58C12B8-47C1-13ED-55D6-2BF605F50DFD}"/>
          </ac:spMkLst>
        </pc:spChg>
        <pc:spChg chg="mod">
          <ac:chgData name="PHẠM GIA THÔNG" userId="S::20120201@student.hcmus.edu.vn::ed9143e6-f773-4733-aefd-ed7b111162ee" providerId="AD" clId="Web-{B8E39707-F603-5260-49D4-AA3780B48D89}" dt="2023-06-03T17:05:03.235" v="376" actId="1076"/>
          <ac:spMkLst>
            <pc:docMk/>
            <pc:sldMk cId="2333441851" sldId="390"/>
            <ac:spMk id="34" creationId="{DF3570FC-75BE-4EEB-4EBD-453EBAACB697}"/>
          </ac:spMkLst>
        </pc:spChg>
        <pc:spChg chg="mod">
          <ac:chgData name="PHẠM GIA THÔNG" userId="S::20120201@student.hcmus.edu.vn::ed9143e6-f773-4733-aefd-ed7b111162ee" providerId="AD" clId="Web-{B8E39707-F603-5260-49D4-AA3780B48D89}" dt="2023-06-03T17:05:03.298" v="377" actId="1076"/>
          <ac:spMkLst>
            <pc:docMk/>
            <pc:sldMk cId="2333441851" sldId="390"/>
            <ac:spMk id="35" creationId="{9E3F5C1B-C066-66C0-2A9D-A9B00C7B8D69}"/>
          </ac:spMkLst>
        </pc:spChg>
        <pc:spChg chg="mod">
          <ac:chgData name="PHẠM GIA THÔNG" userId="S::20120201@student.hcmus.edu.vn::ed9143e6-f773-4733-aefd-ed7b111162ee" providerId="AD" clId="Web-{B8E39707-F603-5260-49D4-AA3780B48D89}" dt="2023-06-03T17:05:03.344" v="378" actId="1076"/>
          <ac:spMkLst>
            <pc:docMk/>
            <pc:sldMk cId="2333441851" sldId="390"/>
            <ac:spMk id="37" creationId="{90DBB663-3EB2-8AB0-4A1D-3F3BDF6FDD00}"/>
          </ac:spMkLst>
        </pc:spChg>
        <pc:spChg chg="mod">
          <ac:chgData name="PHẠM GIA THÔNG" userId="S::20120201@student.hcmus.edu.vn::ed9143e6-f773-4733-aefd-ed7b111162ee" providerId="AD" clId="Web-{B8E39707-F603-5260-49D4-AA3780B48D89}" dt="2023-06-03T17:05:03.407" v="379" actId="1076"/>
          <ac:spMkLst>
            <pc:docMk/>
            <pc:sldMk cId="2333441851" sldId="390"/>
            <ac:spMk id="38" creationId="{DDF748C6-5634-9EF6-F61C-55E68D491554}"/>
          </ac:spMkLst>
        </pc:spChg>
        <pc:spChg chg="mod">
          <ac:chgData name="PHẠM GIA THÔNG" userId="S::20120201@student.hcmus.edu.vn::ed9143e6-f773-4733-aefd-ed7b111162ee" providerId="AD" clId="Web-{B8E39707-F603-5260-49D4-AA3780B48D89}" dt="2023-06-03T17:05:03.469" v="380" actId="1076"/>
          <ac:spMkLst>
            <pc:docMk/>
            <pc:sldMk cId="2333441851" sldId="390"/>
            <ac:spMk id="39" creationId="{AE0F6FD6-AFEF-CC1C-A0A4-4203B665C0C8}"/>
          </ac:spMkLst>
        </pc:spChg>
        <pc:cxnChg chg="mod">
          <ac:chgData name="PHẠM GIA THÔNG" userId="S::20120201@student.hcmus.edu.vn::ed9143e6-f773-4733-aefd-ed7b111162ee" providerId="AD" clId="Web-{B8E39707-F603-5260-49D4-AA3780B48D89}" dt="2023-06-03T17:05:03.501" v="381" actId="1076"/>
          <ac:cxnSpMkLst>
            <pc:docMk/>
            <pc:sldMk cId="2333441851" sldId="390"/>
            <ac:cxnSpMk id="41" creationId="{AF876322-F632-29F7-9C3E-182AD4436EB7}"/>
          </ac:cxnSpMkLst>
        </pc:cxnChg>
        <pc:cxnChg chg="mod">
          <ac:chgData name="PHẠM GIA THÔNG" userId="S::20120201@student.hcmus.edu.vn::ed9143e6-f773-4733-aefd-ed7b111162ee" providerId="AD" clId="Web-{B8E39707-F603-5260-49D4-AA3780B48D89}" dt="2023-06-03T17:05:03.532" v="382" actId="1076"/>
          <ac:cxnSpMkLst>
            <pc:docMk/>
            <pc:sldMk cId="2333441851" sldId="390"/>
            <ac:cxnSpMk id="42" creationId="{62A99516-7B47-F910-0938-8DB7F8FB07CD}"/>
          </ac:cxnSpMkLst>
        </pc:cxnChg>
        <pc:cxnChg chg="mod">
          <ac:chgData name="PHẠM GIA THÔNG" userId="S::20120201@student.hcmus.edu.vn::ed9143e6-f773-4733-aefd-ed7b111162ee" providerId="AD" clId="Web-{B8E39707-F603-5260-49D4-AA3780B48D89}" dt="2023-06-03T17:05:03.579" v="383" actId="1076"/>
          <ac:cxnSpMkLst>
            <pc:docMk/>
            <pc:sldMk cId="2333441851" sldId="390"/>
            <ac:cxnSpMk id="43" creationId="{65890D56-9D32-4EB1-63A7-E465AD7B0CD4}"/>
          </ac:cxnSpMkLst>
        </pc:cxnChg>
        <pc:cxnChg chg="mod">
          <ac:chgData name="PHẠM GIA THÔNG" userId="S::20120201@student.hcmus.edu.vn::ed9143e6-f773-4733-aefd-ed7b111162ee" providerId="AD" clId="Web-{B8E39707-F603-5260-49D4-AA3780B48D89}" dt="2023-06-03T17:05:03.610" v="384" actId="1076"/>
          <ac:cxnSpMkLst>
            <pc:docMk/>
            <pc:sldMk cId="2333441851" sldId="390"/>
            <ac:cxnSpMk id="44" creationId="{E4044AA8-6B2A-0224-81BC-4B52C0A6904F}"/>
          </ac:cxnSpMkLst>
        </pc:cxnChg>
      </pc:sldChg>
      <pc:sldChg chg="add del replId">
        <pc:chgData name="PHẠM GIA THÔNG" userId="S::20120201@student.hcmus.edu.vn::ed9143e6-f773-4733-aefd-ed7b111162ee" providerId="AD" clId="Web-{B8E39707-F603-5260-49D4-AA3780B48D89}" dt="2023-06-03T17:03:29.062" v="360"/>
        <pc:sldMkLst>
          <pc:docMk/>
          <pc:sldMk cId="3730871345" sldId="391"/>
        </pc:sldMkLst>
      </pc:sldChg>
      <pc:sldChg chg="addSp delSp modSp add replId">
        <pc:chgData name="PHẠM GIA THÔNG" userId="S::20120201@student.hcmus.edu.vn::ed9143e6-f773-4733-aefd-ed7b111162ee" providerId="AD" clId="Web-{B8E39707-F603-5260-49D4-AA3780B48D89}" dt="2023-06-03T17:03:24.843" v="359" actId="20577"/>
        <pc:sldMkLst>
          <pc:docMk/>
          <pc:sldMk cId="19331752" sldId="392"/>
        </pc:sldMkLst>
        <pc:spChg chg="add mod">
          <ac:chgData name="PHẠM GIA THÔNG" userId="S::20120201@student.hcmus.edu.vn::ed9143e6-f773-4733-aefd-ed7b111162ee" providerId="AD" clId="Web-{B8E39707-F603-5260-49D4-AA3780B48D89}" dt="2023-06-03T17:02:42.108" v="348" actId="1076"/>
          <ac:spMkLst>
            <pc:docMk/>
            <pc:sldMk cId="19331752" sldId="392"/>
            <ac:spMk id="3" creationId="{3AC4F5E4-06F0-A361-B036-523239E51562}"/>
          </ac:spMkLst>
        </pc:spChg>
        <pc:spChg chg="add mod">
          <ac:chgData name="PHẠM GIA THÔNG" userId="S::20120201@student.hcmus.edu.vn::ed9143e6-f773-4733-aefd-ed7b111162ee" providerId="AD" clId="Web-{B8E39707-F603-5260-49D4-AA3780B48D89}" dt="2023-06-03T17:03:20.811" v="357" actId="20577"/>
          <ac:spMkLst>
            <pc:docMk/>
            <pc:sldMk cId="19331752" sldId="392"/>
            <ac:spMk id="5" creationId="{EFE00D27-D982-57A1-6A5E-20183334B9D4}"/>
          </ac:spMkLst>
        </pc:spChg>
        <pc:spChg chg="add mod">
          <ac:chgData name="PHẠM GIA THÔNG" userId="S::20120201@student.hcmus.edu.vn::ed9143e6-f773-4733-aefd-ed7b111162ee" providerId="AD" clId="Web-{B8E39707-F603-5260-49D4-AA3780B48D89}" dt="2023-06-03T17:03:24.843" v="359" actId="20577"/>
          <ac:spMkLst>
            <pc:docMk/>
            <pc:sldMk cId="19331752" sldId="392"/>
            <ac:spMk id="7" creationId="{D0B5A2A3-40D9-C7E6-6EAC-F593EDB415FA}"/>
          </ac:spMkLst>
        </pc:spChg>
        <pc:spChg chg="mod">
          <ac:chgData name="PHẠM GIA THÔNG" userId="S::20120201@student.hcmus.edu.vn::ed9143e6-f773-4733-aefd-ed7b111162ee" providerId="AD" clId="Web-{B8E39707-F603-5260-49D4-AA3780B48D89}" dt="2023-06-03T17:02:22.732" v="336" actId="1076"/>
          <ac:spMkLst>
            <pc:docMk/>
            <pc:sldMk cId="19331752" sldId="392"/>
            <ac:spMk id="34" creationId="{DF3570FC-75BE-4EEB-4EBD-453EBAACB697}"/>
          </ac:spMkLst>
        </pc:spChg>
        <pc:spChg chg="mod">
          <ac:chgData name="PHẠM GIA THÔNG" userId="S::20120201@student.hcmus.edu.vn::ed9143e6-f773-4733-aefd-ed7b111162ee" providerId="AD" clId="Web-{B8E39707-F603-5260-49D4-AA3780B48D89}" dt="2023-06-03T17:02:22.763" v="337" actId="1076"/>
          <ac:spMkLst>
            <pc:docMk/>
            <pc:sldMk cId="19331752" sldId="392"/>
            <ac:spMk id="35" creationId="{9E3F5C1B-C066-66C0-2A9D-A9B00C7B8D69}"/>
          </ac:spMkLst>
        </pc:spChg>
        <pc:spChg chg="mod">
          <ac:chgData name="PHẠM GIA THÔNG" userId="S::20120201@student.hcmus.edu.vn::ed9143e6-f773-4733-aefd-ed7b111162ee" providerId="AD" clId="Web-{B8E39707-F603-5260-49D4-AA3780B48D89}" dt="2023-06-03T17:02:22.810" v="338" actId="1076"/>
          <ac:spMkLst>
            <pc:docMk/>
            <pc:sldMk cId="19331752" sldId="392"/>
            <ac:spMk id="37" creationId="{90DBB663-3EB2-8AB0-4A1D-3F3BDF6FDD00}"/>
          </ac:spMkLst>
        </pc:spChg>
        <pc:spChg chg="mod">
          <ac:chgData name="PHẠM GIA THÔNG" userId="S::20120201@student.hcmus.edu.vn::ed9143e6-f773-4733-aefd-ed7b111162ee" providerId="AD" clId="Web-{B8E39707-F603-5260-49D4-AA3780B48D89}" dt="2023-06-03T17:02:22.842" v="339" actId="1076"/>
          <ac:spMkLst>
            <pc:docMk/>
            <pc:sldMk cId="19331752" sldId="392"/>
            <ac:spMk id="38" creationId="{DDF748C6-5634-9EF6-F61C-55E68D491554}"/>
          </ac:spMkLst>
        </pc:spChg>
        <pc:spChg chg="del">
          <ac:chgData name="PHẠM GIA THÔNG" userId="S::20120201@student.hcmus.edu.vn::ed9143e6-f773-4733-aefd-ed7b111162ee" providerId="AD" clId="Web-{B8E39707-F603-5260-49D4-AA3780B48D89}" dt="2023-06-03T17:01:36.341" v="324"/>
          <ac:spMkLst>
            <pc:docMk/>
            <pc:sldMk cId="19331752" sldId="392"/>
            <ac:spMk id="39" creationId="{AE0F6FD6-AFEF-CC1C-A0A4-4203B665C0C8}"/>
          </ac:spMkLst>
        </pc:spChg>
        <pc:cxnChg chg="add mod">
          <ac:chgData name="PHẠM GIA THÔNG" userId="S::20120201@student.hcmus.edu.vn::ed9143e6-f773-4733-aefd-ed7b111162ee" providerId="AD" clId="Web-{B8E39707-F603-5260-49D4-AA3780B48D89}" dt="2023-06-03T17:02:42.233" v="351" actId="1076"/>
          <ac:cxnSpMkLst>
            <pc:docMk/>
            <pc:sldMk cId="19331752" sldId="392"/>
            <ac:cxnSpMk id="9" creationId="{AF2A5F27-B447-758D-0631-9019E4FB1563}"/>
          </ac:cxnSpMkLst>
        </pc:cxnChg>
        <pc:cxnChg chg="add mod">
          <ac:chgData name="PHẠM GIA THÔNG" userId="S::20120201@student.hcmus.edu.vn::ed9143e6-f773-4733-aefd-ed7b111162ee" providerId="AD" clId="Web-{B8E39707-F603-5260-49D4-AA3780B48D89}" dt="2023-06-03T17:02:42.248" v="352" actId="1076"/>
          <ac:cxnSpMkLst>
            <pc:docMk/>
            <pc:sldMk cId="19331752" sldId="392"/>
            <ac:cxnSpMk id="11" creationId="{9BA88228-21CA-7398-21F8-91F3851B592A}"/>
          </ac:cxnSpMkLst>
        </pc:cxnChg>
        <pc:cxnChg chg="mod">
          <ac:chgData name="PHẠM GIA THÔNG" userId="S::20120201@student.hcmus.edu.vn::ed9143e6-f773-4733-aefd-ed7b111162ee" providerId="AD" clId="Web-{B8E39707-F603-5260-49D4-AA3780B48D89}" dt="2023-06-03T17:02:22.857" v="340" actId="1076"/>
          <ac:cxnSpMkLst>
            <pc:docMk/>
            <pc:sldMk cId="19331752" sldId="392"/>
            <ac:cxnSpMk id="41" creationId="{AF876322-F632-29F7-9C3E-182AD4436EB7}"/>
          </ac:cxnSpMkLst>
        </pc:cxnChg>
        <pc:cxnChg chg="mod">
          <ac:chgData name="PHẠM GIA THÔNG" userId="S::20120201@student.hcmus.edu.vn::ed9143e6-f773-4733-aefd-ed7b111162ee" providerId="AD" clId="Web-{B8E39707-F603-5260-49D4-AA3780B48D89}" dt="2023-06-03T17:02:22.873" v="341" actId="1076"/>
          <ac:cxnSpMkLst>
            <pc:docMk/>
            <pc:sldMk cId="19331752" sldId="392"/>
            <ac:cxnSpMk id="42" creationId="{62A99516-7B47-F910-0938-8DB7F8FB07CD}"/>
          </ac:cxnSpMkLst>
        </pc:cxnChg>
        <pc:cxnChg chg="mod">
          <ac:chgData name="PHẠM GIA THÔNG" userId="S::20120201@student.hcmus.edu.vn::ed9143e6-f773-4733-aefd-ed7b111162ee" providerId="AD" clId="Web-{B8E39707-F603-5260-49D4-AA3780B48D89}" dt="2023-06-03T17:02:22.888" v="342" actId="1076"/>
          <ac:cxnSpMkLst>
            <pc:docMk/>
            <pc:sldMk cId="19331752" sldId="392"/>
            <ac:cxnSpMk id="43" creationId="{65890D56-9D32-4EB1-63A7-E465AD7B0CD4}"/>
          </ac:cxnSpMkLst>
        </pc:cxnChg>
        <pc:cxnChg chg="del">
          <ac:chgData name="PHẠM GIA THÔNG" userId="S::20120201@student.hcmus.edu.vn::ed9143e6-f773-4733-aefd-ed7b111162ee" providerId="AD" clId="Web-{B8E39707-F603-5260-49D4-AA3780B48D89}" dt="2023-06-03T17:01:52.544" v="331"/>
          <ac:cxnSpMkLst>
            <pc:docMk/>
            <pc:sldMk cId="19331752" sldId="392"/>
            <ac:cxnSpMk id="44" creationId="{E4044AA8-6B2A-0224-81BC-4B52C0A6904F}"/>
          </ac:cxnSpMkLst>
        </pc:cxnChg>
      </pc:sldChg>
      <pc:sldChg chg="delSp modSp add replId">
        <pc:chgData name="PHẠM GIA THÔNG" userId="S::20120201@student.hcmus.edu.vn::ed9143e6-f773-4733-aefd-ed7b111162ee" providerId="AD" clId="Web-{B8E39707-F603-5260-49D4-AA3780B48D89}" dt="2023-06-03T16:59:09.010" v="313" actId="20577"/>
        <pc:sldMkLst>
          <pc:docMk/>
          <pc:sldMk cId="3905268971" sldId="393"/>
        </pc:sldMkLst>
        <pc:spChg chg="del">
          <ac:chgData name="PHẠM GIA THÔNG" userId="S::20120201@student.hcmus.edu.vn::ed9143e6-f773-4733-aefd-ed7b111162ee" providerId="AD" clId="Web-{B8E39707-F603-5260-49D4-AA3780B48D89}" dt="2023-06-03T16:58:00.415" v="296"/>
          <ac:spMkLst>
            <pc:docMk/>
            <pc:sldMk cId="3905268971" sldId="393"/>
            <ac:spMk id="3" creationId="{E58C12B8-47C1-13ED-55D6-2BF605F50DFD}"/>
          </ac:spMkLst>
        </pc:spChg>
        <pc:spChg chg="mod">
          <ac:chgData name="PHẠM GIA THÔNG" userId="S::20120201@student.hcmus.edu.vn::ed9143e6-f773-4733-aefd-ed7b111162ee" providerId="AD" clId="Web-{B8E39707-F603-5260-49D4-AA3780B48D89}" dt="2023-06-03T16:58:11.790" v="297" actId="1076"/>
          <ac:spMkLst>
            <pc:docMk/>
            <pc:sldMk cId="3905268971" sldId="393"/>
            <ac:spMk id="34" creationId="{DF3570FC-75BE-4EEB-4EBD-453EBAACB697}"/>
          </ac:spMkLst>
        </pc:spChg>
        <pc:spChg chg="mod">
          <ac:chgData name="PHẠM GIA THÔNG" userId="S::20120201@student.hcmus.edu.vn::ed9143e6-f773-4733-aefd-ed7b111162ee" providerId="AD" clId="Web-{B8E39707-F603-5260-49D4-AA3780B48D89}" dt="2023-06-03T16:58:49.510" v="307" actId="20577"/>
          <ac:spMkLst>
            <pc:docMk/>
            <pc:sldMk cId="3905268971" sldId="393"/>
            <ac:spMk id="35" creationId="{9E3F5C1B-C066-66C0-2A9D-A9B00C7B8D69}"/>
          </ac:spMkLst>
        </pc:spChg>
        <pc:spChg chg="mod">
          <ac:chgData name="PHẠM GIA THÔNG" userId="S::20120201@student.hcmus.edu.vn::ed9143e6-f773-4733-aefd-ed7b111162ee" providerId="AD" clId="Web-{B8E39707-F603-5260-49D4-AA3780B48D89}" dt="2023-06-03T16:58:54.385" v="309" actId="20577"/>
          <ac:spMkLst>
            <pc:docMk/>
            <pc:sldMk cId="3905268971" sldId="393"/>
            <ac:spMk id="37" creationId="{90DBB663-3EB2-8AB0-4A1D-3F3BDF6FDD00}"/>
          </ac:spMkLst>
        </pc:spChg>
        <pc:spChg chg="mod">
          <ac:chgData name="PHẠM GIA THÔNG" userId="S::20120201@student.hcmus.edu.vn::ed9143e6-f773-4733-aefd-ed7b111162ee" providerId="AD" clId="Web-{B8E39707-F603-5260-49D4-AA3780B48D89}" dt="2023-06-03T16:58:59.072" v="311" actId="20577"/>
          <ac:spMkLst>
            <pc:docMk/>
            <pc:sldMk cId="3905268971" sldId="393"/>
            <ac:spMk id="38" creationId="{DDF748C6-5634-9EF6-F61C-55E68D491554}"/>
          </ac:spMkLst>
        </pc:spChg>
        <pc:spChg chg="mod">
          <ac:chgData name="PHẠM GIA THÔNG" userId="S::20120201@student.hcmus.edu.vn::ed9143e6-f773-4733-aefd-ed7b111162ee" providerId="AD" clId="Web-{B8E39707-F603-5260-49D4-AA3780B48D89}" dt="2023-06-03T16:59:09.010" v="313" actId="20577"/>
          <ac:spMkLst>
            <pc:docMk/>
            <pc:sldMk cId="3905268971" sldId="393"/>
            <ac:spMk id="39" creationId="{AE0F6FD6-AFEF-CC1C-A0A4-4203B665C0C8}"/>
          </ac:spMkLst>
        </pc:spChg>
        <pc:spChg chg="del">
          <ac:chgData name="PHẠM GIA THÔNG" userId="S::20120201@student.hcmus.edu.vn::ed9143e6-f773-4733-aefd-ed7b111162ee" providerId="AD" clId="Web-{B8E39707-F603-5260-49D4-AA3780B48D89}" dt="2023-06-03T16:57:54.868" v="294"/>
          <ac:spMkLst>
            <pc:docMk/>
            <pc:sldMk cId="3905268971" sldId="393"/>
            <ac:spMk id="40" creationId="{AFC482DD-06F7-C905-5586-5FBAAD462E22}"/>
          </ac:spMkLst>
        </pc:spChg>
        <pc:cxnChg chg="mod">
          <ac:chgData name="PHẠM GIA THÔNG" userId="S::20120201@student.hcmus.edu.vn::ed9143e6-f773-4733-aefd-ed7b111162ee" providerId="AD" clId="Web-{B8E39707-F603-5260-49D4-AA3780B48D89}" dt="2023-06-03T16:58:12.040" v="302" actId="1076"/>
          <ac:cxnSpMkLst>
            <pc:docMk/>
            <pc:sldMk cId="3905268971" sldId="393"/>
            <ac:cxnSpMk id="41" creationId="{AF876322-F632-29F7-9C3E-182AD4436EB7}"/>
          </ac:cxnSpMkLst>
        </pc:cxnChg>
        <pc:cxnChg chg="mod">
          <ac:chgData name="PHẠM GIA THÔNG" userId="S::20120201@student.hcmus.edu.vn::ed9143e6-f773-4733-aefd-ed7b111162ee" providerId="AD" clId="Web-{B8E39707-F603-5260-49D4-AA3780B48D89}" dt="2023-06-03T16:58:12.071" v="303" actId="1076"/>
          <ac:cxnSpMkLst>
            <pc:docMk/>
            <pc:sldMk cId="3905268971" sldId="393"/>
            <ac:cxnSpMk id="42" creationId="{62A99516-7B47-F910-0938-8DB7F8FB07CD}"/>
          </ac:cxnSpMkLst>
        </pc:cxnChg>
        <pc:cxnChg chg="mod">
          <ac:chgData name="PHẠM GIA THÔNG" userId="S::20120201@student.hcmus.edu.vn::ed9143e6-f773-4733-aefd-ed7b111162ee" providerId="AD" clId="Web-{B8E39707-F603-5260-49D4-AA3780B48D89}" dt="2023-06-03T16:58:12.103" v="304" actId="1076"/>
          <ac:cxnSpMkLst>
            <pc:docMk/>
            <pc:sldMk cId="3905268971" sldId="393"/>
            <ac:cxnSpMk id="43" creationId="{65890D56-9D32-4EB1-63A7-E465AD7B0CD4}"/>
          </ac:cxnSpMkLst>
        </pc:cxnChg>
        <pc:cxnChg chg="mod">
          <ac:chgData name="PHẠM GIA THÔNG" userId="S::20120201@student.hcmus.edu.vn::ed9143e6-f773-4733-aefd-ed7b111162ee" providerId="AD" clId="Web-{B8E39707-F603-5260-49D4-AA3780B48D89}" dt="2023-06-03T16:58:12.150" v="305" actId="1076"/>
          <ac:cxnSpMkLst>
            <pc:docMk/>
            <pc:sldMk cId="3905268971" sldId="393"/>
            <ac:cxnSpMk id="44" creationId="{E4044AA8-6B2A-0224-81BC-4B52C0A6904F}"/>
          </ac:cxnSpMkLst>
        </pc:cxnChg>
        <pc:cxnChg chg="del">
          <ac:chgData name="PHẠM GIA THÔNG" userId="S::20120201@student.hcmus.edu.vn::ed9143e6-f773-4733-aefd-ed7b111162ee" providerId="AD" clId="Web-{B8E39707-F603-5260-49D4-AA3780B48D89}" dt="2023-06-03T16:57:57.227" v="295"/>
          <ac:cxnSpMkLst>
            <pc:docMk/>
            <pc:sldMk cId="3905268971" sldId="393"/>
            <ac:cxnSpMk id="45" creationId="{53A9EE42-C4E6-B4B2-55CD-478B52A21CDB}"/>
          </ac:cxnSpMkLst>
        </pc:cxnChg>
      </pc:sldChg>
      <pc:sldChg chg="add replId">
        <pc:chgData name="PHẠM GIA THÔNG" userId="S::20120201@student.hcmus.edu.vn::ed9143e6-f773-4733-aefd-ed7b111162ee" providerId="AD" clId="Web-{B8E39707-F603-5260-49D4-AA3780B48D89}" dt="2023-06-03T16:49:51.609" v="240"/>
        <pc:sldMkLst>
          <pc:docMk/>
          <pc:sldMk cId="3991328931" sldId="394"/>
        </pc:sldMkLst>
      </pc:sldChg>
      <pc:sldChg chg="modSp add replId">
        <pc:chgData name="PHẠM GIA THÔNG" userId="S::20120201@student.hcmus.edu.vn::ed9143e6-f773-4733-aefd-ed7b111162ee" providerId="AD" clId="Web-{B8E39707-F603-5260-49D4-AA3780B48D89}" dt="2023-06-03T16:56:07.929" v="285" actId="1076"/>
        <pc:sldMkLst>
          <pc:docMk/>
          <pc:sldMk cId="1176486287" sldId="395"/>
        </pc:sldMkLst>
        <pc:spChg chg="mod">
          <ac:chgData name="PHẠM GIA THÔNG" userId="S::20120201@student.hcmus.edu.vn::ed9143e6-f773-4733-aefd-ed7b111162ee" providerId="AD" clId="Web-{B8E39707-F603-5260-49D4-AA3780B48D89}" dt="2023-06-03T16:56:07.929" v="285" actId="1076"/>
          <ac:spMkLst>
            <pc:docMk/>
            <pc:sldMk cId="1176486287" sldId="395"/>
            <ac:spMk id="3" creationId="{EACA97D9-F5F3-EE6F-F9E9-213984907F63}"/>
          </ac:spMkLst>
        </pc:spChg>
      </pc:sldChg>
      <pc:sldChg chg="modSp add replId">
        <pc:chgData name="PHẠM GIA THÔNG" userId="S::20120201@student.hcmus.edu.vn::ed9143e6-f773-4733-aefd-ed7b111162ee" providerId="AD" clId="Web-{B8E39707-F603-5260-49D4-AA3780B48D89}" dt="2023-06-03T16:50:19.297" v="243" actId="20577"/>
        <pc:sldMkLst>
          <pc:docMk/>
          <pc:sldMk cId="1813019931" sldId="396"/>
        </pc:sldMkLst>
        <pc:spChg chg="mod">
          <ac:chgData name="PHẠM GIA THÔNG" userId="S::20120201@student.hcmus.edu.vn::ed9143e6-f773-4733-aefd-ed7b111162ee" providerId="AD" clId="Web-{B8E39707-F603-5260-49D4-AA3780B48D89}" dt="2023-06-03T16:50:19.297" v="243" actId="20577"/>
          <ac:spMkLst>
            <pc:docMk/>
            <pc:sldMk cId="1813019931" sldId="396"/>
            <ac:spMk id="5" creationId="{600EF151-C224-4AB4-1187-87CD27A46E72}"/>
          </ac:spMkLst>
        </pc:spChg>
      </pc:sldChg>
      <pc:sldChg chg="modSp add replId">
        <pc:chgData name="PHẠM GIA THÔNG" userId="S::20120201@student.hcmus.edu.vn::ed9143e6-f773-4733-aefd-ed7b111162ee" providerId="AD" clId="Web-{B8E39707-F603-5260-49D4-AA3780B48D89}" dt="2023-06-03T17:05:54.580" v="395" actId="20577"/>
        <pc:sldMkLst>
          <pc:docMk/>
          <pc:sldMk cId="1231054397" sldId="397"/>
        </pc:sldMkLst>
        <pc:spChg chg="mod">
          <ac:chgData name="PHẠM GIA THÔNG" userId="S::20120201@student.hcmus.edu.vn::ed9143e6-f773-4733-aefd-ed7b111162ee" providerId="AD" clId="Web-{B8E39707-F603-5260-49D4-AA3780B48D89}" dt="2023-06-03T17:05:54.580" v="395" actId="20577"/>
          <ac:spMkLst>
            <pc:docMk/>
            <pc:sldMk cId="1231054397" sldId="397"/>
            <ac:spMk id="7" creationId="{6E441151-65B9-9FBB-F90A-C3596A312AB7}"/>
          </ac:spMkLst>
        </pc:spChg>
      </pc:sldChg>
    </pc:docChg>
  </pc:docChgLst>
  <pc:docChgLst>
    <pc:chgData name="PHẠM GIA THÔNG" userId="S::20120201@student.hcmus.edu.vn::ed9143e6-f773-4733-aefd-ed7b111162ee" providerId="AD" clId="Web-{72350445-8202-8BD2-273D-059A40B57B43}"/>
    <pc:docChg chg="modSld">
      <pc:chgData name="PHẠM GIA THÔNG" userId="S::20120201@student.hcmus.edu.vn::ed9143e6-f773-4733-aefd-ed7b111162ee" providerId="AD" clId="Web-{72350445-8202-8BD2-273D-059A40B57B43}" dt="2023-03-08T16:09:53.057" v="66" actId="1076"/>
      <pc:docMkLst>
        <pc:docMk/>
      </pc:docMkLst>
      <pc:sldChg chg="modSp">
        <pc:chgData name="PHẠM GIA THÔNG" userId="S::20120201@student.hcmus.edu.vn::ed9143e6-f773-4733-aefd-ed7b111162ee" providerId="AD" clId="Web-{72350445-8202-8BD2-273D-059A40B57B43}" dt="2023-03-08T16:09:53.057" v="66" actId="1076"/>
        <pc:sldMkLst>
          <pc:docMk/>
          <pc:sldMk cId="809731592" sldId="273"/>
        </pc:sldMkLst>
        <pc:graphicFrameChg chg="mod modGraphic">
          <ac:chgData name="PHẠM GIA THÔNG" userId="S::20120201@student.hcmus.edu.vn::ed9143e6-f773-4733-aefd-ed7b111162ee" providerId="AD" clId="Web-{72350445-8202-8BD2-273D-059A40B57B43}" dt="2023-03-08T16:09:53.057" v="66" actId="1076"/>
          <ac:graphicFrameMkLst>
            <pc:docMk/>
            <pc:sldMk cId="809731592" sldId="273"/>
            <ac:graphicFrameMk id="8" creationId="{EEE2EA7D-5407-8211-C482-EF23CEEB15AA}"/>
          </ac:graphicFrameMkLst>
        </pc:graphicFrameChg>
      </pc:sldChg>
      <pc:sldChg chg="modSp">
        <pc:chgData name="PHẠM GIA THÔNG" userId="S::20120201@student.hcmus.edu.vn::ed9143e6-f773-4733-aefd-ed7b111162ee" providerId="AD" clId="Web-{72350445-8202-8BD2-273D-059A40B57B43}" dt="2023-03-08T16:04:34.163" v="51" actId="20577"/>
        <pc:sldMkLst>
          <pc:docMk/>
          <pc:sldMk cId="2402334157" sldId="279"/>
        </pc:sldMkLst>
        <pc:spChg chg="mod">
          <ac:chgData name="PHẠM GIA THÔNG" userId="S::20120201@student.hcmus.edu.vn::ed9143e6-f773-4733-aefd-ed7b111162ee" providerId="AD" clId="Web-{72350445-8202-8BD2-273D-059A40B57B43}" dt="2023-03-08T16:04:34.163" v="51" actId="20577"/>
          <ac:spMkLst>
            <pc:docMk/>
            <pc:sldMk cId="2402334157" sldId="279"/>
            <ac:spMk id="4" creationId="{E6D749B2-8317-0F98-4ADC-E66942B3792D}"/>
          </ac:spMkLst>
        </pc:spChg>
      </pc:sldChg>
      <pc:sldChg chg="modSp">
        <pc:chgData name="PHẠM GIA THÔNG" userId="S::20120201@student.hcmus.edu.vn::ed9143e6-f773-4733-aefd-ed7b111162ee" providerId="AD" clId="Web-{72350445-8202-8BD2-273D-059A40B57B43}" dt="2023-03-08T16:04:11.177" v="26" actId="20577"/>
        <pc:sldMkLst>
          <pc:docMk/>
          <pc:sldMk cId="2336722618" sldId="280"/>
        </pc:sldMkLst>
        <pc:spChg chg="mod">
          <ac:chgData name="PHẠM GIA THÔNG" userId="S::20120201@student.hcmus.edu.vn::ed9143e6-f773-4733-aefd-ed7b111162ee" providerId="AD" clId="Web-{72350445-8202-8BD2-273D-059A40B57B43}" dt="2023-03-08T16:04:11.177" v="26" actId="20577"/>
          <ac:spMkLst>
            <pc:docMk/>
            <pc:sldMk cId="2336722618" sldId="280"/>
            <ac:spMk id="5" creationId="{754ECBE2-3738-899B-E97F-4E52C313734D}"/>
          </ac:spMkLst>
        </pc:spChg>
      </pc:sldChg>
    </pc:docChg>
  </pc:docChgLst>
  <pc:docChgLst>
    <pc:chgData name="PHẠM GIA THÔNG" userId="S::20120201@student.hcmus.edu.vn::ed9143e6-f773-4733-aefd-ed7b111162ee" providerId="AD" clId="Web-{6209D7DD-815B-4BF7-D3E5-6C43F45E8419}"/>
    <pc:docChg chg="addSld modSld">
      <pc:chgData name="PHẠM GIA THÔNG" userId="S::20120201@student.hcmus.edu.vn::ed9143e6-f773-4733-aefd-ed7b111162ee" providerId="AD" clId="Web-{6209D7DD-815B-4BF7-D3E5-6C43F45E8419}" dt="2023-04-28T08:27:21.726" v="202" actId="20577"/>
      <pc:docMkLst>
        <pc:docMk/>
      </pc:docMkLst>
      <pc:sldChg chg="modSp">
        <pc:chgData name="PHẠM GIA THÔNG" userId="S::20120201@student.hcmus.edu.vn::ed9143e6-f773-4733-aefd-ed7b111162ee" providerId="AD" clId="Web-{6209D7DD-815B-4BF7-D3E5-6C43F45E8419}" dt="2023-04-28T08:26:00.114" v="196" actId="20577"/>
        <pc:sldMkLst>
          <pc:docMk/>
          <pc:sldMk cId="1824034764" sldId="288"/>
        </pc:sldMkLst>
        <pc:spChg chg="mod">
          <ac:chgData name="PHẠM GIA THÔNG" userId="S::20120201@student.hcmus.edu.vn::ed9143e6-f773-4733-aefd-ed7b111162ee" providerId="AD" clId="Web-{6209D7DD-815B-4BF7-D3E5-6C43F45E8419}" dt="2023-04-28T08:26:00.114" v="196" actId="20577"/>
          <ac:spMkLst>
            <pc:docMk/>
            <pc:sldMk cId="1824034764" sldId="288"/>
            <ac:spMk id="3" creationId="{F8F2592F-0445-44E3-C6E1-0B850D23BA42}"/>
          </ac:spMkLst>
        </pc:spChg>
      </pc:sldChg>
      <pc:sldChg chg="modSp">
        <pc:chgData name="PHẠM GIA THÔNG" userId="S::20120201@student.hcmus.edu.vn::ed9143e6-f773-4733-aefd-ed7b111162ee" providerId="AD" clId="Web-{6209D7DD-815B-4BF7-D3E5-6C43F45E8419}" dt="2023-04-28T07:43:12.308" v="0"/>
        <pc:sldMkLst>
          <pc:docMk/>
          <pc:sldMk cId="2699420526" sldId="340"/>
        </pc:sldMkLst>
        <pc:graphicFrameChg chg="modGraphic">
          <ac:chgData name="PHẠM GIA THÔNG" userId="S::20120201@student.hcmus.edu.vn::ed9143e6-f773-4733-aefd-ed7b111162ee" providerId="AD" clId="Web-{6209D7DD-815B-4BF7-D3E5-6C43F45E8419}" dt="2023-04-28T07:43:12.308" v="0"/>
          <ac:graphicFrameMkLst>
            <pc:docMk/>
            <pc:sldMk cId="2699420526" sldId="340"/>
            <ac:graphicFrameMk id="14" creationId="{C4F9F906-5F34-1163-8036-C8444579C58D}"/>
          </ac:graphicFrameMkLst>
        </pc:graphicFrameChg>
      </pc:sldChg>
      <pc:sldChg chg="modSp add replId">
        <pc:chgData name="PHẠM GIA THÔNG" userId="S::20120201@student.hcmus.edu.vn::ed9143e6-f773-4733-aefd-ed7b111162ee" providerId="AD" clId="Web-{6209D7DD-815B-4BF7-D3E5-6C43F45E8419}" dt="2023-04-28T08:27:21.726" v="202" actId="20577"/>
        <pc:sldMkLst>
          <pc:docMk/>
          <pc:sldMk cId="1221195462" sldId="341"/>
        </pc:sldMkLst>
        <pc:spChg chg="mod">
          <ac:chgData name="PHẠM GIA THÔNG" userId="S::20120201@student.hcmus.edu.vn::ed9143e6-f773-4733-aefd-ed7b111162ee" providerId="AD" clId="Web-{6209D7DD-815B-4BF7-D3E5-6C43F45E8419}" dt="2023-04-28T08:27:21.726" v="202" actId="20577"/>
          <ac:spMkLst>
            <pc:docMk/>
            <pc:sldMk cId="1221195462" sldId="341"/>
            <ac:spMk id="3" creationId="{F8F2592F-0445-44E3-C6E1-0B850D23BA42}"/>
          </ac:spMkLst>
        </pc:spChg>
      </pc:sldChg>
    </pc:docChg>
  </pc:docChgLst>
  <pc:docChgLst>
    <pc:chgData name="PHẠM GIA THÔNG" userId="S::20120201@student.hcmus.edu.vn::ed9143e6-f773-4733-aefd-ed7b111162ee" providerId="AD" clId="Web-{75F2CB63-4877-BB21-156A-15E14102AD63}"/>
    <pc:docChg chg="modSld">
      <pc:chgData name="PHẠM GIA THÔNG" userId="S::20120201@student.hcmus.edu.vn::ed9143e6-f773-4733-aefd-ed7b111162ee" providerId="AD" clId="Web-{75F2CB63-4877-BB21-156A-15E14102AD63}" dt="2023-05-30T11:21:04.360" v="8" actId="20577"/>
      <pc:docMkLst>
        <pc:docMk/>
      </pc:docMkLst>
      <pc:sldChg chg="modSp">
        <pc:chgData name="PHẠM GIA THÔNG" userId="S::20120201@student.hcmus.edu.vn::ed9143e6-f773-4733-aefd-ed7b111162ee" providerId="AD" clId="Web-{75F2CB63-4877-BB21-156A-15E14102AD63}" dt="2023-05-30T11:21:04.360" v="8" actId="20577"/>
        <pc:sldMkLst>
          <pc:docMk/>
          <pc:sldMk cId="2402334157" sldId="279"/>
        </pc:sldMkLst>
        <pc:spChg chg="mod">
          <ac:chgData name="PHẠM GIA THÔNG" userId="S::20120201@student.hcmus.edu.vn::ed9143e6-f773-4733-aefd-ed7b111162ee" providerId="AD" clId="Web-{75F2CB63-4877-BB21-156A-15E14102AD63}" dt="2023-05-30T11:21:04.360" v="8" actId="20577"/>
          <ac:spMkLst>
            <pc:docMk/>
            <pc:sldMk cId="2402334157" sldId="279"/>
            <ac:spMk id="9" creationId="{C2F2F063-BC98-D17F-2C20-443E624E2989}"/>
          </ac:spMkLst>
        </pc:spChg>
      </pc:sldChg>
      <pc:sldChg chg="modSp">
        <pc:chgData name="PHẠM GIA THÔNG" userId="S::20120201@student.hcmus.edu.vn::ed9143e6-f773-4733-aefd-ed7b111162ee" providerId="AD" clId="Web-{75F2CB63-4877-BB21-156A-15E14102AD63}" dt="2023-05-30T11:20:52.187" v="3" actId="20577"/>
        <pc:sldMkLst>
          <pc:docMk/>
          <pc:sldMk cId="2336722618" sldId="280"/>
        </pc:sldMkLst>
        <pc:spChg chg="mod">
          <ac:chgData name="PHẠM GIA THÔNG" userId="S::20120201@student.hcmus.edu.vn::ed9143e6-f773-4733-aefd-ed7b111162ee" providerId="AD" clId="Web-{75F2CB63-4877-BB21-156A-15E14102AD63}" dt="2023-05-30T11:20:52.187" v="3" actId="20577"/>
          <ac:spMkLst>
            <pc:docMk/>
            <pc:sldMk cId="2336722618" sldId="280"/>
            <ac:spMk id="5" creationId="{754ECBE2-3738-899B-E97F-4E52C313734D}"/>
          </ac:spMkLst>
        </pc:spChg>
      </pc:sldChg>
    </pc:docChg>
  </pc:docChgLst>
  <pc:docChgLst>
    <pc:chgData name="PHẠM GIA THÔNG" userId="S::20120201@student.hcmus.edu.vn::ed9143e6-f773-4733-aefd-ed7b111162ee" providerId="AD" clId="Web-{0DA91982-F918-3556-A85D-416EFAA0585E}"/>
    <pc:docChg chg="delSld modSld">
      <pc:chgData name="PHẠM GIA THÔNG" userId="S::20120201@student.hcmus.edu.vn::ed9143e6-f773-4733-aefd-ed7b111162ee" providerId="AD" clId="Web-{0DA91982-F918-3556-A85D-416EFAA0585E}" dt="2023-06-14T16:33:57.106" v="136"/>
      <pc:docMkLst>
        <pc:docMk/>
      </pc:docMkLst>
      <pc:sldChg chg="modSp">
        <pc:chgData name="PHẠM GIA THÔNG" userId="S::20120201@student.hcmus.edu.vn::ed9143e6-f773-4733-aefd-ed7b111162ee" providerId="AD" clId="Web-{0DA91982-F918-3556-A85D-416EFAA0585E}" dt="2023-06-14T16:32:51.573" v="93" actId="20577"/>
        <pc:sldMkLst>
          <pc:docMk/>
          <pc:sldMk cId="3799861746" sldId="270"/>
        </pc:sldMkLst>
        <pc:spChg chg="mod">
          <ac:chgData name="PHẠM GIA THÔNG" userId="S::20120201@student.hcmus.edu.vn::ed9143e6-f773-4733-aefd-ed7b111162ee" providerId="AD" clId="Web-{0DA91982-F918-3556-A85D-416EFAA0585E}" dt="2023-06-14T16:32:51.573" v="93" actId="20577"/>
          <ac:spMkLst>
            <pc:docMk/>
            <pc:sldMk cId="3799861746" sldId="270"/>
            <ac:spMk id="4" creationId="{8196210C-D3C3-AF3B-E76F-90FC8B6F65FB}"/>
          </ac:spMkLst>
        </pc:spChg>
      </pc:sldChg>
      <pc:sldChg chg="del">
        <pc:chgData name="PHẠM GIA THÔNG" userId="S::20120201@student.hcmus.edu.vn::ed9143e6-f773-4733-aefd-ed7b111162ee" providerId="AD" clId="Web-{0DA91982-F918-3556-A85D-416EFAA0585E}" dt="2023-06-14T16:28:10.136" v="37"/>
        <pc:sldMkLst>
          <pc:docMk/>
          <pc:sldMk cId="757998427" sldId="276"/>
        </pc:sldMkLst>
      </pc:sldChg>
      <pc:sldChg chg="del">
        <pc:chgData name="PHẠM GIA THÔNG" userId="S::20120201@student.hcmus.edu.vn::ed9143e6-f773-4733-aefd-ed7b111162ee" providerId="AD" clId="Web-{0DA91982-F918-3556-A85D-416EFAA0585E}" dt="2023-06-14T16:28:10.136" v="36"/>
        <pc:sldMkLst>
          <pc:docMk/>
          <pc:sldMk cId="3443337206" sldId="303"/>
        </pc:sldMkLst>
      </pc:sldChg>
      <pc:sldChg chg="del">
        <pc:chgData name="PHẠM GIA THÔNG" userId="S::20120201@student.hcmus.edu.vn::ed9143e6-f773-4733-aefd-ed7b111162ee" providerId="AD" clId="Web-{0DA91982-F918-3556-A85D-416EFAA0585E}" dt="2023-06-14T16:28:10.136" v="35"/>
        <pc:sldMkLst>
          <pc:docMk/>
          <pc:sldMk cId="3966865272" sldId="342"/>
        </pc:sldMkLst>
      </pc:sldChg>
      <pc:sldChg chg="del">
        <pc:chgData name="PHẠM GIA THÔNG" userId="S::20120201@student.hcmus.edu.vn::ed9143e6-f773-4733-aefd-ed7b111162ee" providerId="AD" clId="Web-{0DA91982-F918-3556-A85D-416EFAA0585E}" dt="2023-06-14T16:28:10.120" v="34"/>
        <pc:sldMkLst>
          <pc:docMk/>
          <pc:sldMk cId="3056457474" sldId="343"/>
        </pc:sldMkLst>
      </pc:sldChg>
      <pc:sldChg chg="del">
        <pc:chgData name="PHẠM GIA THÔNG" userId="S::20120201@student.hcmus.edu.vn::ed9143e6-f773-4733-aefd-ed7b111162ee" providerId="AD" clId="Web-{0DA91982-F918-3556-A85D-416EFAA0585E}" dt="2023-06-14T16:28:10.120" v="32"/>
        <pc:sldMkLst>
          <pc:docMk/>
          <pc:sldMk cId="3723394240" sldId="344"/>
        </pc:sldMkLst>
      </pc:sldChg>
      <pc:sldChg chg="del">
        <pc:chgData name="PHẠM GIA THÔNG" userId="S::20120201@student.hcmus.edu.vn::ed9143e6-f773-4733-aefd-ed7b111162ee" providerId="AD" clId="Web-{0DA91982-F918-3556-A85D-416EFAA0585E}" dt="2023-06-14T16:28:10.120" v="31"/>
        <pc:sldMkLst>
          <pc:docMk/>
          <pc:sldMk cId="3997485969" sldId="345"/>
        </pc:sldMkLst>
      </pc:sldChg>
      <pc:sldChg chg="del">
        <pc:chgData name="PHẠM GIA THÔNG" userId="S::20120201@student.hcmus.edu.vn::ed9143e6-f773-4733-aefd-ed7b111162ee" providerId="AD" clId="Web-{0DA91982-F918-3556-A85D-416EFAA0585E}" dt="2023-06-14T16:28:10.105" v="29"/>
        <pc:sldMkLst>
          <pc:docMk/>
          <pc:sldMk cId="2328339765" sldId="346"/>
        </pc:sldMkLst>
      </pc:sldChg>
      <pc:sldChg chg="del">
        <pc:chgData name="PHẠM GIA THÔNG" userId="S::20120201@student.hcmus.edu.vn::ed9143e6-f773-4733-aefd-ed7b111162ee" providerId="AD" clId="Web-{0DA91982-F918-3556-A85D-416EFAA0585E}" dt="2023-06-14T16:28:10.105" v="28"/>
        <pc:sldMkLst>
          <pc:docMk/>
          <pc:sldMk cId="3994350714" sldId="347"/>
        </pc:sldMkLst>
      </pc:sldChg>
      <pc:sldChg chg="del">
        <pc:chgData name="PHẠM GIA THÔNG" userId="S::20120201@student.hcmus.edu.vn::ed9143e6-f773-4733-aefd-ed7b111162ee" providerId="AD" clId="Web-{0DA91982-F918-3556-A85D-416EFAA0585E}" dt="2023-06-14T16:28:10.089" v="26"/>
        <pc:sldMkLst>
          <pc:docMk/>
          <pc:sldMk cId="334666726" sldId="348"/>
        </pc:sldMkLst>
      </pc:sldChg>
      <pc:sldChg chg="del">
        <pc:chgData name="PHẠM GIA THÔNG" userId="S::20120201@student.hcmus.edu.vn::ed9143e6-f773-4733-aefd-ed7b111162ee" providerId="AD" clId="Web-{0DA91982-F918-3556-A85D-416EFAA0585E}" dt="2023-06-14T16:28:10.073" v="25"/>
        <pc:sldMkLst>
          <pc:docMk/>
          <pc:sldMk cId="2201213039" sldId="349"/>
        </pc:sldMkLst>
      </pc:sldChg>
      <pc:sldChg chg="del">
        <pc:chgData name="PHẠM GIA THÔNG" userId="S::20120201@student.hcmus.edu.vn::ed9143e6-f773-4733-aefd-ed7b111162ee" providerId="AD" clId="Web-{0DA91982-F918-3556-A85D-416EFAA0585E}" dt="2023-06-14T16:28:10.073" v="23"/>
        <pc:sldMkLst>
          <pc:docMk/>
          <pc:sldMk cId="72529388" sldId="350"/>
        </pc:sldMkLst>
      </pc:sldChg>
      <pc:sldChg chg="del">
        <pc:chgData name="PHẠM GIA THÔNG" userId="S::20120201@student.hcmus.edu.vn::ed9143e6-f773-4733-aefd-ed7b111162ee" providerId="AD" clId="Web-{0DA91982-F918-3556-A85D-416EFAA0585E}" dt="2023-06-14T16:28:10.073" v="22"/>
        <pc:sldMkLst>
          <pc:docMk/>
          <pc:sldMk cId="2640122952" sldId="351"/>
        </pc:sldMkLst>
      </pc:sldChg>
      <pc:sldChg chg="del">
        <pc:chgData name="PHẠM GIA THÔNG" userId="S::20120201@student.hcmus.edu.vn::ed9143e6-f773-4733-aefd-ed7b111162ee" providerId="AD" clId="Web-{0DA91982-F918-3556-A85D-416EFAA0585E}" dt="2023-06-14T16:28:10.058" v="20"/>
        <pc:sldMkLst>
          <pc:docMk/>
          <pc:sldMk cId="2253574255" sldId="352"/>
        </pc:sldMkLst>
      </pc:sldChg>
      <pc:sldChg chg="del">
        <pc:chgData name="PHẠM GIA THÔNG" userId="S::20120201@student.hcmus.edu.vn::ed9143e6-f773-4733-aefd-ed7b111162ee" providerId="AD" clId="Web-{0DA91982-F918-3556-A85D-416EFAA0585E}" dt="2023-06-14T16:28:10.058" v="18"/>
        <pc:sldMkLst>
          <pc:docMk/>
          <pc:sldMk cId="4146486834" sldId="353"/>
        </pc:sldMkLst>
      </pc:sldChg>
      <pc:sldChg chg="del">
        <pc:chgData name="PHẠM GIA THÔNG" userId="S::20120201@student.hcmus.edu.vn::ed9143e6-f773-4733-aefd-ed7b111162ee" providerId="AD" clId="Web-{0DA91982-F918-3556-A85D-416EFAA0585E}" dt="2023-06-14T16:28:10.042" v="16"/>
        <pc:sldMkLst>
          <pc:docMk/>
          <pc:sldMk cId="4004298628" sldId="354"/>
        </pc:sldMkLst>
      </pc:sldChg>
      <pc:sldChg chg="del">
        <pc:chgData name="PHẠM GIA THÔNG" userId="S::20120201@student.hcmus.edu.vn::ed9143e6-f773-4733-aefd-ed7b111162ee" providerId="AD" clId="Web-{0DA91982-F918-3556-A85D-416EFAA0585E}" dt="2023-06-14T16:28:10.042" v="15"/>
        <pc:sldMkLst>
          <pc:docMk/>
          <pc:sldMk cId="1045676295" sldId="355"/>
        </pc:sldMkLst>
      </pc:sldChg>
      <pc:sldChg chg="del">
        <pc:chgData name="PHẠM GIA THÔNG" userId="S::20120201@student.hcmus.edu.vn::ed9143e6-f773-4733-aefd-ed7b111162ee" providerId="AD" clId="Web-{0DA91982-F918-3556-A85D-416EFAA0585E}" dt="2023-06-14T16:28:10.027" v="13"/>
        <pc:sldMkLst>
          <pc:docMk/>
          <pc:sldMk cId="2050250710" sldId="356"/>
        </pc:sldMkLst>
      </pc:sldChg>
      <pc:sldChg chg="del">
        <pc:chgData name="PHẠM GIA THÔNG" userId="S::20120201@student.hcmus.edu.vn::ed9143e6-f773-4733-aefd-ed7b111162ee" providerId="AD" clId="Web-{0DA91982-F918-3556-A85D-416EFAA0585E}" dt="2023-06-14T16:28:10.027" v="12"/>
        <pc:sldMkLst>
          <pc:docMk/>
          <pc:sldMk cId="3152587513" sldId="357"/>
        </pc:sldMkLst>
      </pc:sldChg>
      <pc:sldChg chg="del">
        <pc:chgData name="PHẠM GIA THÔNG" userId="S::20120201@student.hcmus.edu.vn::ed9143e6-f773-4733-aefd-ed7b111162ee" providerId="AD" clId="Web-{0DA91982-F918-3556-A85D-416EFAA0585E}" dt="2023-06-14T16:28:10.011" v="10"/>
        <pc:sldMkLst>
          <pc:docMk/>
          <pc:sldMk cId="4039635136" sldId="358"/>
        </pc:sldMkLst>
      </pc:sldChg>
      <pc:sldChg chg="del">
        <pc:chgData name="PHẠM GIA THÔNG" userId="S::20120201@student.hcmus.edu.vn::ed9143e6-f773-4733-aefd-ed7b111162ee" providerId="AD" clId="Web-{0DA91982-F918-3556-A85D-416EFAA0585E}" dt="2023-06-14T16:28:10.120" v="33"/>
        <pc:sldMkLst>
          <pc:docMk/>
          <pc:sldMk cId="3188151412" sldId="360"/>
        </pc:sldMkLst>
      </pc:sldChg>
      <pc:sldChg chg="del">
        <pc:chgData name="PHẠM GIA THÔNG" userId="S::20120201@student.hcmus.edu.vn::ed9143e6-f773-4733-aefd-ed7b111162ee" providerId="AD" clId="Web-{0DA91982-F918-3556-A85D-416EFAA0585E}" dt="2023-06-14T16:28:10.105" v="30"/>
        <pc:sldMkLst>
          <pc:docMk/>
          <pc:sldMk cId="3532828947" sldId="361"/>
        </pc:sldMkLst>
      </pc:sldChg>
      <pc:sldChg chg="del">
        <pc:chgData name="PHẠM GIA THÔNG" userId="S::20120201@student.hcmus.edu.vn::ed9143e6-f773-4733-aefd-ed7b111162ee" providerId="AD" clId="Web-{0DA91982-F918-3556-A85D-416EFAA0585E}" dt="2023-06-14T16:28:10.089" v="27"/>
        <pc:sldMkLst>
          <pc:docMk/>
          <pc:sldMk cId="936424015" sldId="362"/>
        </pc:sldMkLst>
      </pc:sldChg>
      <pc:sldChg chg="del">
        <pc:chgData name="PHẠM GIA THÔNG" userId="S::20120201@student.hcmus.edu.vn::ed9143e6-f773-4733-aefd-ed7b111162ee" providerId="AD" clId="Web-{0DA91982-F918-3556-A85D-416EFAA0585E}" dt="2023-06-14T16:28:10.073" v="24"/>
        <pc:sldMkLst>
          <pc:docMk/>
          <pc:sldMk cId="635512069" sldId="363"/>
        </pc:sldMkLst>
      </pc:sldChg>
      <pc:sldChg chg="del">
        <pc:chgData name="PHẠM GIA THÔNG" userId="S::20120201@student.hcmus.edu.vn::ed9143e6-f773-4733-aefd-ed7b111162ee" providerId="AD" clId="Web-{0DA91982-F918-3556-A85D-416EFAA0585E}" dt="2023-06-14T16:28:10.058" v="21"/>
        <pc:sldMkLst>
          <pc:docMk/>
          <pc:sldMk cId="2869417024" sldId="364"/>
        </pc:sldMkLst>
      </pc:sldChg>
      <pc:sldChg chg="del">
        <pc:chgData name="PHẠM GIA THÔNG" userId="S::20120201@student.hcmus.edu.vn::ed9143e6-f773-4733-aefd-ed7b111162ee" providerId="AD" clId="Web-{0DA91982-F918-3556-A85D-416EFAA0585E}" dt="2023-06-14T16:28:10.042" v="17"/>
        <pc:sldMkLst>
          <pc:docMk/>
          <pc:sldMk cId="1334635743" sldId="365"/>
        </pc:sldMkLst>
      </pc:sldChg>
      <pc:sldChg chg="del">
        <pc:chgData name="PHẠM GIA THÔNG" userId="S::20120201@student.hcmus.edu.vn::ed9143e6-f773-4733-aefd-ed7b111162ee" providerId="AD" clId="Web-{0DA91982-F918-3556-A85D-416EFAA0585E}" dt="2023-06-14T16:28:10.058" v="19"/>
        <pc:sldMkLst>
          <pc:docMk/>
          <pc:sldMk cId="4051366144" sldId="366"/>
        </pc:sldMkLst>
      </pc:sldChg>
      <pc:sldChg chg="del">
        <pc:chgData name="PHẠM GIA THÔNG" userId="S::20120201@student.hcmus.edu.vn::ed9143e6-f773-4733-aefd-ed7b111162ee" providerId="AD" clId="Web-{0DA91982-F918-3556-A85D-416EFAA0585E}" dt="2023-06-14T16:28:10.027" v="14"/>
        <pc:sldMkLst>
          <pc:docMk/>
          <pc:sldMk cId="2323577329" sldId="367"/>
        </pc:sldMkLst>
      </pc:sldChg>
      <pc:sldChg chg="del">
        <pc:chgData name="PHẠM GIA THÔNG" userId="S::20120201@student.hcmus.edu.vn::ed9143e6-f773-4733-aefd-ed7b111162ee" providerId="AD" clId="Web-{0DA91982-F918-3556-A85D-416EFAA0585E}" dt="2023-06-14T16:28:10.027" v="11"/>
        <pc:sldMkLst>
          <pc:docMk/>
          <pc:sldMk cId="2027920275" sldId="368"/>
        </pc:sldMkLst>
      </pc:sldChg>
      <pc:sldChg chg="modSp">
        <pc:chgData name="PHẠM GIA THÔNG" userId="S::20120201@student.hcmus.edu.vn::ed9143e6-f773-4733-aefd-ed7b111162ee" providerId="AD" clId="Web-{0DA91982-F918-3556-A85D-416EFAA0585E}" dt="2023-06-14T16:29:45.146" v="46" actId="1076"/>
        <pc:sldMkLst>
          <pc:docMk/>
          <pc:sldMk cId="4018182846" sldId="378"/>
        </pc:sldMkLst>
        <pc:spChg chg="mod">
          <ac:chgData name="PHẠM GIA THÔNG" userId="S::20120201@student.hcmus.edu.vn::ed9143e6-f773-4733-aefd-ed7b111162ee" providerId="AD" clId="Web-{0DA91982-F918-3556-A85D-416EFAA0585E}" dt="2023-06-14T16:29:26.239" v="40" actId="1076"/>
          <ac:spMkLst>
            <pc:docMk/>
            <pc:sldMk cId="4018182846" sldId="378"/>
            <ac:spMk id="6" creationId="{6BC4CBB3-C963-CD7F-169A-162C4E97646A}"/>
          </ac:spMkLst>
        </pc:spChg>
        <pc:picChg chg="mod">
          <ac:chgData name="PHẠM GIA THÔNG" userId="S::20120201@student.hcmus.edu.vn::ed9143e6-f773-4733-aefd-ed7b111162ee" providerId="AD" clId="Web-{0DA91982-F918-3556-A85D-416EFAA0585E}" dt="2023-06-14T16:29:45.146" v="46" actId="1076"/>
          <ac:picMkLst>
            <pc:docMk/>
            <pc:sldMk cId="4018182846" sldId="378"/>
            <ac:picMk id="2" creationId="{61093B9F-5071-48F3-EE3E-1A49700F0D15}"/>
          </ac:picMkLst>
        </pc:picChg>
      </pc:sldChg>
      <pc:sldChg chg="modSp">
        <pc:chgData name="PHẠM GIA THÔNG" userId="S::20120201@student.hcmus.edu.vn::ed9143e6-f773-4733-aefd-ed7b111162ee" providerId="AD" clId="Web-{0DA91982-F918-3556-A85D-416EFAA0585E}" dt="2023-06-14T16:30:30.428" v="53" actId="1076"/>
        <pc:sldMkLst>
          <pc:docMk/>
          <pc:sldMk cId="94063480" sldId="387"/>
        </pc:sldMkLst>
        <pc:spChg chg="mod">
          <ac:chgData name="PHẠM GIA THÔNG" userId="S::20120201@student.hcmus.edu.vn::ed9143e6-f773-4733-aefd-ed7b111162ee" providerId="AD" clId="Web-{0DA91982-F918-3556-A85D-416EFAA0585E}" dt="2023-06-14T16:30:01.256" v="47" actId="1076"/>
          <ac:spMkLst>
            <pc:docMk/>
            <pc:sldMk cId="94063480" sldId="387"/>
            <ac:spMk id="6" creationId="{6BC4CBB3-C963-CD7F-169A-162C4E97646A}"/>
          </ac:spMkLst>
        </pc:spChg>
        <pc:picChg chg="mod">
          <ac:chgData name="PHẠM GIA THÔNG" userId="S::20120201@student.hcmus.edu.vn::ed9143e6-f773-4733-aefd-ed7b111162ee" providerId="AD" clId="Web-{0DA91982-F918-3556-A85D-416EFAA0585E}" dt="2023-06-14T16:30:30.428" v="53" actId="1076"/>
          <ac:picMkLst>
            <pc:docMk/>
            <pc:sldMk cId="94063480" sldId="387"/>
            <ac:picMk id="2" creationId="{F1828B9C-C72B-C495-51AD-F18254928929}"/>
          </ac:picMkLst>
        </pc:picChg>
      </pc:sldChg>
      <pc:sldChg chg="modSp">
        <pc:chgData name="PHẠM GIA THÔNG" userId="S::20120201@student.hcmus.edu.vn::ed9143e6-f773-4733-aefd-ed7b111162ee" providerId="AD" clId="Web-{0DA91982-F918-3556-A85D-416EFAA0585E}" dt="2023-06-14T16:31:09.367" v="58" actId="1076"/>
        <pc:sldMkLst>
          <pc:docMk/>
          <pc:sldMk cId="3991328931" sldId="394"/>
        </pc:sldMkLst>
        <pc:spChg chg="mod">
          <ac:chgData name="PHẠM GIA THÔNG" userId="S::20120201@student.hcmus.edu.vn::ed9143e6-f773-4733-aefd-ed7b111162ee" providerId="AD" clId="Web-{0DA91982-F918-3556-A85D-416EFAA0585E}" dt="2023-06-14T16:30:52.351" v="54" actId="1076"/>
          <ac:spMkLst>
            <pc:docMk/>
            <pc:sldMk cId="3991328931" sldId="394"/>
            <ac:spMk id="6" creationId="{6BC4CBB3-C963-CD7F-169A-162C4E97646A}"/>
          </ac:spMkLst>
        </pc:spChg>
        <pc:picChg chg="mod">
          <ac:chgData name="PHẠM GIA THÔNG" userId="S::20120201@student.hcmus.edu.vn::ed9143e6-f773-4733-aefd-ed7b111162ee" providerId="AD" clId="Web-{0DA91982-F918-3556-A85D-416EFAA0585E}" dt="2023-06-14T16:31:09.367" v="58" actId="1076"/>
          <ac:picMkLst>
            <pc:docMk/>
            <pc:sldMk cId="3991328931" sldId="394"/>
            <ac:picMk id="2" creationId="{28BA0193-43CA-CA93-9407-E60284BDDDC1}"/>
          </ac:picMkLst>
        </pc:picChg>
      </pc:sldChg>
      <pc:sldChg chg="modSp del">
        <pc:chgData name="PHẠM GIA THÔNG" userId="S::20120201@student.hcmus.edu.vn::ed9143e6-f773-4733-aefd-ed7b111162ee" providerId="AD" clId="Web-{0DA91982-F918-3556-A85D-416EFAA0585E}" dt="2023-06-14T16:33:57.106" v="136"/>
        <pc:sldMkLst>
          <pc:docMk/>
          <pc:sldMk cId="1231054397" sldId="397"/>
        </pc:sldMkLst>
        <pc:spChg chg="mod">
          <ac:chgData name="PHẠM GIA THÔNG" userId="S::20120201@student.hcmus.edu.vn::ed9143e6-f773-4733-aefd-ed7b111162ee" providerId="AD" clId="Web-{0DA91982-F918-3556-A85D-416EFAA0585E}" dt="2023-06-14T16:33:19.011" v="101" actId="20577"/>
          <ac:spMkLst>
            <pc:docMk/>
            <pc:sldMk cId="1231054397" sldId="397"/>
            <ac:spMk id="7" creationId="{6E441151-65B9-9FBB-F90A-C3596A312AB7}"/>
          </ac:spMkLst>
        </pc:spChg>
      </pc:sldChg>
      <pc:sldChg chg="del">
        <pc:chgData name="PHẠM GIA THÔNG" userId="S::20120201@student.hcmus.edu.vn::ed9143e6-f773-4733-aefd-ed7b111162ee" providerId="AD" clId="Web-{0DA91982-F918-3556-A85D-416EFAA0585E}" dt="2023-06-14T16:33:33.543" v="125"/>
        <pc:sldMkLst>
          <pc:docMk/>
          <pc:sldMk cId="2690296532" sldId="398"/>
        </pc:sldMkLst>
      </pc:sldChg>
      <pc:sldChg chg="del">
        <pc:chgData name="PHẠM GIA THÔNG" userId="S::20120201@student.hcmus.edu.vn::ed9143e6-f773-4733-aefd-ed7b111162ee" providerId="AD" clId="Web-{0DA91982-F918-3556-A85D-416EFAA0585E}" dt="2023-06-14T16:33:33.543" v="124"/>
        <pc:sldMkLst>
          <pc:docMk/>
          <pc:sldMk cId="678879943" sldId="399"/>
        </pc:sldMkLst>
      </pc:sldChg>
      <pc:sldChg chg="del">
        <pc:chgData name="PHẠM GIA THÔNG" userId="S::20120201@student.hcmus.edu.vn::ed9143e6-f773-4733-aefd-ed7b111162ee" providerId="AD" clId="Web-{0DA91982-F918-3556-A85D-416EFAA0585E}" dt="2023-06-14T16:33:33.527" v="123"/>
        <pc:sldMkLst>
          <pc:docMk/>
          <pc:sldMk cId="1271995454" sldId="400"/>
        </pc:sldMkLst>
      </pc:sldChg>
      <pc:sldChg chg="del">
        <pc:chgData name="PHẠM GIA THÔNG" userId="S::20120201@student.hcmus.edu.vn::ed9143e6-f773-4733-aefd-ed7b111162ee" providerId="AD" clId="Web-{0DA91982-F918-3556-A85D-416EFAA0585E}" dt="2023-06-14T16:33:33.527" v="122"/>
        <pc:sldMkLst>
          <pc:docMk/>
          <pc:sldMk cId="2556884519" sldId="401"/>
        </pc:sldMkLst>
      </pc:sldChg>
      <pc:sldChg chg="del">
        <pc:chgData name="PHẠM GIA THÔNG" userId="S::20120201@student.hcmus.edu.vn::ed9143e6-f773-4733-aefd-ed7b111162ee" providerId="AD" clId="Web-{0DA91982-F918-3556-A85D-416EFAA0585E}" dt="2023-06-14T16:33:33.511" v="121"/>
        <pc:sldMkLst>
          <pc:docMk/>
          <pc:sldMk cId="2201963682" sldId="402"/>
        </pc:sldMkLst>
      </pc:sldChg>
      <pc:sldChg chg="del">
        <pc:chgData name="PHẠM GIA THÔNG" userId="S::20120201@student.hcmus.edu.vn::ed9143e6-f773-4733-aefd-ed7b111162ee" providerId="AD" clId="Web-{0DA91982-F918-3556-A85D-416EFAA0585E}" dt="2023-06-14T16:33:33.511" v="120"/>
        <pc:sldMkLst>
          <pc:docMk/>
          <pc:sldMk cId="2703641497" sldId="403"/>
        </pc:sldMkLst>
      </pc:sldChg>
      <pc:sldChg chg="del">
        <pc:chgData name="PHẠM GIA THÔNG" userId="S::20120201@student.hcmus.edu.vn::ed9143e6-f773-4733-aefd-ed7b111162ee" providerId="AD" clId="Web-{0DA91982-F918-3556-A85D-416EFAA0585E}" dt="2023-06-14T16:33:33.511" v="119"/>
        <pc:sldMkLst>
          <pc:docMk/>
          <pc:sldMk cId="736747349" sldId="404"/>
        </pc:sldMkLst>
      </pc:sldChg>
      <pc:sldChg chg="del">
        <pc:chgData name="PHẠM GIA THÔNG" userId="S::20120201@student.hcmus.edu.vn::ed9143e6-f773-4733-aefd-ed7b111162ee" providerId="AD" clId="Web-{0DA91982-F918-3556-A85D-416EFAA0585E}" dt="2023-06-14T16:33:33.511" v="118"/>
        <pc:sldMkLst>
          <pc:docMk/>
          <pc:sldMk cId="1481229776" sldId="405"/>
        </pc:sldMkLst>
      </pc:sldChg>
      <pc:sldChg chg="del">
        <pc:chgData name="PHẠM GIA THÔNG" userId="S::20120201@student.hcmus.edu.vn::ed9143e6-f773-4733-aefd-ed7b111162ee" providerId="AD" clId="Web-{0DA91982-F918-3556-A85D-416EFAA0585E}" dt="2023-06-14T16:33:33.465" v="110"/>
        <pc:sldMkLst>
          <pc:docMk/>
          <pc:sldMk cId="2743075053" sldId="406"/>
        </pc:sldMkLst>
      </pc:sldChg>
      <pc:sldChg chg="del">
        <pc:chgData name="PHẠM GIA THÔNG" userId="S::20120201@student.hcmus.edu.vn::ed9143e6-f773-4733-aefd-ed7b111162ee" providerId="AD" clId="Web-{0DA91982-F918-3556-A85D-416EFAA0585E}" dt="2023-06-14T16:33:33.480" v="111"/>
        <pc:sldMkLst>
          <pc:docMk/>
          <pc:sldMk cId="2103527788" sldId="407"/>
        </pc:sldMkLst>
      </pc:sldChg>
      <pc:sldChg chg="del">
        <pc:chgData name="PHẠM GIA THÔNG" userId="S::20120201@student.hcmus.edu.vn::ed9143e6-f773-4733-aefd-ed7b111162ee" providerId="AD" clId="Web-{0DA91982-F918-3556-A85D-416EFAA0585E}" dt="2023-06-14T16:33:33.480" v="112"/>
        <pc:sldMkLst>
          <pc:docMk/>
          <pc:sldMk cId="1059958485" sldId="408"/>
        </pc:sldMkLst>
      </pc:sldChg>
      <pc:sldChg chg="del">
        <pc:chgData name="PHẠM GIA THÔNG" userId="S::20120201@student.hcmus.edu.vn::ed9143e6-f773-4733-aefd-ed7b111162ee" providerId="AD" clId="Web-{0DA91982-F918-3556-A85D-416EFAA0585E}" dt="2023-06-14T16:33:33.480" v="113"/>
        <pc:sldMkLst>
          <pc:docMk/>
          <pc:sldMk cId="1722172043" sldId="409"/>
        </pc:sldMkLst>
      </pc:sldChg>
      <pc:sldChg chg="del">
        <pc:chgData name="PHẠM GIA THÔNG" userId="S::20120201@student.hcmus.edu.vn::ed9143e6-f773-4733-aefd-ed7b111162ee" providerId="AD" clId="Web-{0DA91982-F918-3556-A85D-416EFAA0585E}" dt="2023-06-14T16:33:33.496" v="114"/>
        <pc:sldMkLst>
          <pc:docMk/>
          <pc:sldMk cId="2999282104" sldId="410"/>
        </pc:sldMkLst>
      </pc:sldChg>
      <pc:sldChg chg="del">
        <pc:chgData name="PHẠM GIA THÔNG" userId="S::20120201@student.hcmus.edu.vn::ed9143e6-f773-4733-aefd-ed7b111162ee" providerId="AD" clId="Web-{0DA91982-F918-3556-A85D-416EFAA0585E}" dt="2023-06-14T16:33:33.496" v="115"/>
        <pc:sldMkLst>
          <pc:docMk/>
          <pc:sldMk cId="661575187" sldId="411"/>
        </pc:sldMkLst>
      </pc:sldChg>
      <pc:sldChg chg="del">
        <pc:chgData name="PHẠM GIA THÔNG" userId="S::20120201@student.hcmus.edu.vn::ed9143e6-f773-4733-aefd-ed7b111162ee" providerId="AD" clId="Web-{0DA91982-F918-3556-A85D-416EFAA0585E}" dt="2023-06-14T16:33:33.496" v="116"/>
        <pc:sldMkLst>
          <pc:docMk/>
          <pc:sldMk cId="21947528" sldId="412"/>
        </pc:sldMkLst>
      </pc:sldChg>
      <pc:sldChg chg="del">
        <pc:chgData name="PHẠM GIA THÔNG" userId="S::20120201@student.hcmus.edu.vn::ed9143e6-f773-4733-aefd-ed7b111162ee" providerId="AD" clId="Web-{0DA91982-F918-3556-A85D-416EFAA0585E}" dt="2023-06-14T16:33:33.496" v="117"/>
        <pc:sldMkLst>
          <pc:docMk/>
          <pc:sldMk cId="1086937078" sldId="413"/>
        </pc:sldMkLst>
      </pc:sldChg>
      <pc:sldChg chg="del">
        <pc:chgData name="PHẠM GIA THÔNG" userId="S::20120201@student.hcmus.edu.vn::ed9143e6-f773-4733-aefd-ed7b111162ee" providerId="AD" clId="Web-{0DA91982-F918-3556-A85D-416EFAA0585E}" dt="2023-06-14T16:33:33.433" v="102"/>
        <pc:sldMkLst>
          <pc:docMk/>
          <pc:sldMk cId="3915501112" sldId="414"/>
        </pc:sldMkLst>
      </pc:sldChg>
      <pc:sldChg chg="del">
        <pc:chgData name="PHẠM GIA THÔNG" userId="S::20120201@student.hcmus.edu.vn::ed9143e6-f773-4733-aefd-ed7b111162ee" providerId="AD" clId="Web-{0DA91982-F918-3556-A85D-416EFAA0585E}" dt="2023-06-14T16:33:33.433" v="103"/>
        <pc:sldMkLst>
          <pc:docMk/>
          <pc:sldMk cId="3392425977" sldId="415"/>
        </pc:sldMkLst>
      </pc:sldChg>
      <pc:sldChg chg="del">
        <pc:chgData name="PHẠM GIA THÔNG" userId="S::20120201@student.hcmus.edu.vn::ed9143e6-f773-4733-aefd-ed7b111162ee" providerId="AD" clId="Web-{0DA91982-F918-3556-A85D-416EFAA0585E}" dt="2023-06-14T16:33:33.449" v="104"/>
        <pc:sldMkLst>
          <pc:docMk/>
          <pc:sldMk cId="2124816593" sldId="416"/>
        </pc:sldMkLst>
      </pc:sldChg>
      <pc:sldChg chg="del">
        <pc:chgData name="PHẠM GIA THÔNG" userId="S::20120201@student.hcmus.edu.vn::ed9143e6-f773-4733-aefd-ed7b111162ee" providerId="AD" clId="Web-{0DA91982-F918-3556-A85D-416EFAA0585E}" dt="2023-06-14T16:33:33.449" v="105"/>
        <pc:sldMkLst>
          <pc:docMk/>
          <pc:sldMk cId="1622345252" sldId="417"/>
        </pc:sldMkLst>
      </pc:sldChg>
      <pc:sldChg chg="del">
        <pc:chgData name="PHẠM GIA THÔNG" userId="S::20120201@student.hcmus.edu.vn::ed9143e6-f773-4733-aefd-ed7b111162ee" providerId="AD" clId="Web-{0DA91982-F918-3556-A85D-416EFAA0585E}" dt="2023-06-14T16:33:33.449" v="106"/>
        <pc:sldMkLst>
          <pc:docMk/>
          <pc:sldMk cId="3708698041" sldId="418"/>
        </pc:sldMkLst>
      </pc:sldChg>
      <pc:sldChg chg="del">
        <pc:chgData name="PHẠM GIA THÔNG" userId="S::20120201@student.hcmus.edu.vn::ed9143e6-f773-4733-aefd-ed7b111162ee" providerId="AD" clId="Web-{0DA91982-F918-3556-A85D-416EFAA0585E}" dt="2023-06-14T16:33:33.465" v="107"/>
        <pc:sldMkLst>
          <pc:docMk/>
          <pc:sldMk cId="1385351439" sldId="419"/>
        </pc:sldMkLst>
      </pc:sldChg>
      <pc:sldChg chg="del">
        <pc:chgData name="PHẠM GIA THÔNG" userId="S::20120201@student.hcmus.edu.vn::ed9143e6-f773-4733-aefd-ed7b111162ee" providerId="AD" clId="Web-{0DA91982-F918-3556-A85D-416EFAA0585E}" dt="2023-06-14T16:33:33.465" v="108"/>
        <pc:sldMkLst>
          <pc:docMk/>
          <pc:sldMk cId="3611087681" sldId="420"/>
        </pc:sldMkLst>
      </pc:sldChg>
      <pc:sldChg chg="del">
        <pc:chgData name="PHẠM GIA THÔNG" userId="S::20120201@student.hcmus.edu.vn::ed9143e6-f773-4733-aefd-ed7b111162ee" providerId="AD" clId="Web-{0DA91982-F918-3556-A85D-416EFAA0585E}" dt="2023-06-14T16:33:33.465" v="109"/>
        <pc:sldMkLst>
          <pc:docMk/>
          <pc:sldMk cId="244265771" sldId="421"/>
        </pc:sldMkLst>
      </pc:sldChg>
      <pc:sldChg chg="modSp">
        <pc:chgData name="PHẠM GIA THÔNG" userId="S::20120201@student.hcmus.edu.vn::ed9143e6-f773-4733-aefd-ed7b111162ee" providerId="AD" clId="Web-{0DA91982-F918-3556-A85D-416EFAA0585E}" dt="2023-06-14T16:33:53.637" v="135" actId="20577"/>
        <pc:sldMkLst>
          <pc:docMk/>
          <pc:sldMk cId="2242465378" sldId="427"/>
        </pc:sldMkLst>
        <pc:spChg chg="mod">
          <ac:chgData name="PHẠM GIA THÔNG" userId="S::20120201@student.hcmus.edu.vn::ed9143e6-f773-4733-aefd-ed7b111162ee" providerId="AD" clId="Web-{0DA91982-F918-3556-A85D-416EFAA0585E}" dt="2023-06-14T16:33:53.637" v="135" actId="20577"/>
          <ac:spMkLst>
            <pc:docMk/>
            <pc:sldMk cId="2242465378" sldId="427"/>
            <ac:spMk id="5" creationId="{600EF151-C224-4AB4-1187-87CD27A46E72}"/>
          </ac:spMkLst>
        </pc:spChg>
      </pc:sldChg>
    </pc:docChg>
  </pc:docChgLst>
  <pc:docChgLst>
    <pc:chgData name="PHẠM GIA THÔNG" userId="S::20120201@student.hcmus.edu.vn::ed9143e6-f773-4733-aefd-ed7b111162ee" providerId="AD" clId="Web-{48DC0F63-1FA0-5421-3A00-624D3C137D9B}"/>
    <pc:docChg chg="addSld modSld sldOrd">
      <pc:chgData name="PHẠM GIA THÔNG" userId="S::20120201@student.hcmus.edu.vn::ed9143e6-f773-4733-aefd-ed7b111162ee" providerId="AD" clId="Web-{48DC0F63-1FA0-5421-3A00-624D3C137D9B}" dt="2023-04-15T09:36:40.232" v="87" actId="20577"/>
      <pc:docMkLst>
        <pc:docMk/>
      </pc:docMkLst>
      <pc:sldChg chg="modSp add ord replId">
        <pc:chgData name="PHẠM GIA THÔNG" userId="S::20120201@student.hcmus.edu.vn::ed9143e6-f773-4733-aefd-ed7b111162ee" providerId="AD" clId="Web-{48DC0F63-1FA0-5421-3A00-624D3C137D9B}" dt="2023-04-15T09:35:21.507" v="62" actId="20577"/>
        <pc:sldMkLst>
          <pc:docMk/>
          <pc:sldMk cId="559807248" sldId="307"/>
        </pc:sldMkLst>
        <pc:spChg chg="mod">
          <ac:chgData name="PHẠM GIA THÔNG" userId="S::20120201@student.hcmus.edu.vn::ed9143e6-f773-4733-aefd-ed7b111162ee" providerId="AD" clId="Web-{48DC0F63-1FA0-5421-3A00-624D3C137D9B}" dt="2023-04-15T09:33:44.034" v="37" actId="20577"/>
          <ac:spMkLst>
            <pc:docMk/>
            <pc:sldMk cId="559807248" sldId="307"/>
            <ac:spMk id="2" creationId="{16AB1749-B018-28DD-11A2-391F5B703187}"/>
          </ac:spMkLst>
        </pc:spChg>
        <pc:spChg chg="mod">
          <ac:chgData name="PHẠM GIA THÔNG" userId="S::20120201@student.hcmus.edu.vn::ed9143e6-f773-4733-aefd-ed7b111162ee" providerId="AD" clId="Web-{48DC0F63-1FA0-5421-3A00-624D3C137D9B}" dt="2023-04-15T09:35:21.507" v="62" actId="20577"/>
          <ac:spMkLst>
            <pc:docMk/>
            <pc:sldMk cId="559807248" sldId="307"/>
            <ac:spMk id="10" creationId="{0D3AB895-4C1F-A307-4948-931C8BE853C2}"/>
          </ac:spMkLst>
        </pc:spChg>
      </pc:sldChg>
      <pc:sldChg chg="modSp add replId">
        <pc:chgData name="PHẠM GIA THÔNG" userId="S::20120201@student.hcmus.edu.vn::ed9143e6-f773-4733-aefd-ed7b111162ee" providerId="AD" clId="Web-{48DC0F63-1FA0-5421-3A00-624D3C137D9B}" dt="2023-04-15T09:36:40.232" v="87" actId="20577"/>
        <pc:sldMkLst>
          <pc:docMk/>
          <pc:sldMk cId="3783371051" sldId="308"/>
        </pc:sldMkLst>
        <pc:spChg chg="mod">
          <ac:chgData name="PHẠM GIA THÔNG" userId="S::20120201@student.hcmus.edu.vn::ed9143e6-f773-4733-aefd-ed7b111162ee" providerId="AD" clId="Web-{48DC0F63-1FA0-5421-3A00-624D3C137D9B}" dt="2023-04-15T09:35:52.414" v="80" actId="20577"/>
          <ac:spMkLst>
            <pc:docMk/>
            <pc:sldMk cId="3783371051" sldId="308"/>
            <ac:spMk id="2" creationId="{16AB1749-B018-28DD-11A2-391F5B703187}"/>
          </ac:spMkLst>
        </pc:spChg>
        <pc:spChg chg="mod">
          <ac:chgData name="PHẠM GIA THÔNG" userId="S::20120201@student.hcmus.edu.vn::ed9143e6-f773-4733-aefd-ed7b111162ee" providerId="AD" clId="Web-{48DC0F63-1FA0-5421-3A00-624D3C137D9B}" dt="2023-04-15T09:36:40.232" v="87" actId="20577"/>
          <ac:spMkLst>
            <pc:docMk/>
            <pc:sldMk cId="3783371051" sldId="308"/>
            <ac:spMk id="10" creationId="{0D3AB895-4C1F-A307-4948-931C8BE853C2}"/>
          </ac:spMkLst>
        </pc:spChg>
      </pc:sldChg>
    </pc:docChg>
  </pc:docChgLst>
  <pc:docChgLst>
    <pc:chgData name="Người dùng Khách" userId="S::urn:spo:anon#549b2cabf8d9988209199434bc1dd2e14adc4c724904ecc259d9f9c89bcbb856::" providerId="AD" clId="Web-{6554140E-4232-3540-C487-6E4A01F25C91}"/>
    <pc:docChg chg="addSld delSld modSld sldOrd">
      <pc:chgData name="Người dùng Khách" userId="S::urn:spo:anon#549b2cabf8d9988209199434bc1dd2e14adc4c724904ecc259d9f9c89bcbb856::" providerId="AD" clId="Web-{6554140E-4232-3540-C487-6E4A01F25C91}" dt="2023-03-26T22:11:54.195" v="768"/>
      <pc:docMkLst>
        <pc:docMk/>
      </pc:docMkLst>
      <pc:sldChg chg="addSp delSp modSp mod setBg setClrOvrMap">
        <pc:chgData name="Người dùng Khách" userId="S::urn:spo:anon#549b2cabf8d9988209199434bc1dd2e14adc4c724904ecc259d9f9c89bcbb856::" providerId="AD" clId="Web-{6554140E-4232-3540-C487-6E4A01F25C91}" dt="2023-03-26T22:08:39.174" v="666" actId="1076"/>
        <pc:sldMkLst>
          <pc:docMk/>
          <pc:sldMk cId="3601512836" sldId="257"/>
        </pc:sldMkLst>
        <pc:spChg chg="add del mod">
          <ac:chgData name="Người dùng Khách" userId="S::urn:spo:anon#549b2cabf8d9988209199434bc1dd2e14adc4c724904ecc259d9f9c89bcbb856::" providerId="AD" clId="Web-{6554140E-4232-3540-C487-6E4A01F25C91}" dt="2023-03-26T21:41:53.127" v="379"/>
          <ac:spMkLst>
            <pc:docMk/>
            <pc:sldMk cId="3601512836" sldId="257"/>
            <ac:spMk id="4" creationId="{69D4C4CF-002D-355E-BAED-95B26C2B73F2}"/>
          </ac:spMkLst>
        </pc:spChg>
        <pc:spChg chg="add mod">
          <ac:chgData name="Người dùng Khách" userId="S::urn:spo:anon#549b2cabf8d9988209199434bc1dd2e14adc4c724904ecc259d9f9c89bcbb856::" providerId="AD" clId="Web-{6554140E-4232-3540-C487-6E4A01F25C91}" dt="2023-03-26T22:00:16.659" v="603" actId="1076"/>
          <ac:spMkLst>
            <pc:docMk/>
            <pc:sldMk cId="3601512836" sldId="257"/>
            <ac:spMk id="5" creationId="{54C8C9A4-3DA5-F358-727E-21366C5B179D}"/>
          </ac:spMkLst>
        </pc:spChg>
        <pc:spChg chg="mod">
          <ac:chgData name="Người dùng Khách" userId="S::urn:spo:anon#549b2cabf8d9988209199434bc1dd2e14adc4c724904ecc259d9f9c89bcbb856::" providerId="AD" clId="Web-{6554140E-4232-3540-C487-6E4A01F25C91}" dt="2023-03-26T22:08:39.174" v="666" actId="1076"/>
          <ac:spMkLst>
            <pc:docMk/>
            <pc:sldMk cId="3601512836" sldId="257"/>
            <ac:spMk id="7" creationId="{F00D1A8D-ECD8-941F-F636-4CC85990A0BC}"/>
          </ac:spMkLst>
        </pc:spChg>
        <pc:spChg chg="mod">
          <ac:chgData name="Người dùng Khách" userId="S::urn:spo:anon#549b2cabf8d9988209199434bc1dd2e14adc4c724904ecc259d9f9c89bcbb856::" providerId="AD" clId="Web-{6554140E-4232-3540-C487-6E4A01F25C91}" dt="2023-03-26T22:00:11.972" v="602" actId="1076"/>
          <ac:spMkLst>
            <pc:docMk/>
            <pc:sldMk cId="3601512836" sldId="257"/>
            <ac:spMk id="9" creationId="{96A86FFF-0DBA-0A24-D49C-57461202457E}"/>
          </ac:spMkLst>
        </pc:spChg>
        <pc:spChg chg="add">
          <ac:chgData name="Người dùng Khách" userId="S::urn:spo:anon#549b2cabf8d9988209199434bc1dd2e14adc4c724904ecc259d9f9c89bcbb856::" providerId="AD" clId="Web-{6554140E-4232-3540-C487-6E4A01F25C91}" dt="2023-03-26T21:42:39.691" v="384"/>
          <ac:spMkLst>
            <pc:docMk/>
            <pc:sldMk cId="3601512836" sldId="257"/>
            <ac:spMk id="11" creationId="{01AD250C-F2EA-449F-9B14-DF5BB674C500}"/>
          </ac:spMkLst>
        </pc:spChg>
        <pc:spChg chg="add">
          <ac:chgData name="Người dùng Khách" userId="S::urn:spo:anon#549b2cabf8d9988209199434bc1dd2e14adc4c724904ecc259d9f9c89bcbb856::" providerId="AD" clId="Web-{6554140E-4232-3540-C487-6E4A01F25C91}" dt="2023-03-26T21:42:39.691" v="384"/>
          <ac:spMkLst>
            <pc:docMk/>
            <pc:sldMk cId="3601512836" sldId="257"/>
            <ac:spMk id="18" creationId="{C393B4A7-6ABF-423D-A762-3CDB4897A833}"/>
          </ac:spMkLst>
        </pc:spChg>
        <pc:spChg chg="del">
          <ac:chgData name="Người dùng Khách" userId="S::urn:spo:anon#549b2cabf8d9988209199434bc1dd2e14adc4c724904ecc259d9f9c89bcbb856::" providerId="AD" clId="Web-{6554140E-4232-3540-C487-6E4A01F25C91}" dt="2023-03-26T21:32:19.470" v="321"/>
          <ac:spMkLst>
            <pc:docMk/>
            <pc:sldMk cId="3601512836" sldId="257"/>
            <ac:spMk id="24" creationId="{45B05194-50A3-4EC6-1AF4-5920AE7D1F76}"/>
          </ac:spMkLst>
        </pc:spChg>
        <pc:spChg chg="add">
          <ac:chgData name="Người dùng Khách" userId="S::urn:spo:anon#549b2cabf8d9988209199434bc1dd2e14adc4c724904ecc259d9f9c89bcbb856::" providerId="AD" clId="Web-{6554140E-4232-3540-C487-6E4A01F25C91}" dt="2023-03-26T21:42:39.691" v="384"/>
          <ac:spMkLst>
            <pc:docMk/>
            <pc:sldMk cId="3601512836" sldId="257"/>
            <ac:spMk id="26" creationId="{4E78424C-6FD0-41F8-9CAA-5DC19C42359F}"/>
          </ac:spMkLst>
        </pc:spChg>
        <pc:spChg chg="del">
          <ac:chgData name="Người dùng Khách" userId="S::urn:spo:anon#549b2cabf8d9988209199434bc1dd2e14adc4c724904ecc259d9f9c89bcbb856::" providerId="AD" clId="Web-{6554140E-4232-3540-C487-6E4A01F25C91}" dt="2023-03-26T21:32:13.704" v="319"/>
          <ac:spMkLst>
            <pc:docMk/>
            <pc:sldMk cId="3601512836" sldId="257"/>
            <ac:spMk id="27" creationId="{A04537B1-A3F2-4D65-319A-BBCF34B91F98}"/>
          </ac:spMkLst>
        </pc:spChg>
        <pc:spChg chg="add">
          <ac:chgData name="Người dùng Khách" userId="S::urn:spo:anon#549b2cabf8d9988209199434bc1dd2e14adc4c724904ecc259d9f9c89bcbb856::" providerId="AD" clId="Web-{6554140E-4232-3540-C487-6E4A01F25C91}" dt="2023-03-26T21:42:39.691" v="384"/>
          <ac:spMkLst>
            <pc:docMk/>
            <pc:sldMk cId="3601512836" sldId="257"/>
            <ac:spMk id="28" creationId="{DD136760-57DC-4301-8BEA-B71AD2D13905}"/>
          </ac:spMkLst>
        </pc:spChg>
        <pc:spChg chg="add">
          <ac:chgData name="Người dùng Khách" userId="S::urn:spo:anon#549b2cabf8d9988209199434bc1dd2e14adc4c724904ecc259d9f9c89bcbb856::" providerId="AD" clId="Web-{6554140E-4232-3540-C487-6E4A01F25C91}" dt="2023-03-26T21:42:39.691" v="384"/>
          <ac:spMkLst>
            <pc:docMk/>
            <pc:sldMk cId="3601512836" sldId="257"/>
            <ac:spMk id="30" creationId="{BDC58DEA-1307-4F44-AD47-E613D8B76A89}"/>
          </ac:spMkLst>
        </pc:spChg>
        <pc:spChg chg="add">
          <ac:chgData name="Người dùng Khách" userId="S::urn:spo:anon#549b2cabf8d9988209199434bc1dd2e14adc4c724904ecc259d9f9c89bcbb856::" providerId="AD" clId="Web-{6554140E-4232-3540-C487-6E4A01F25C91}" dt="2023-03-26T21:42:39.691" v="384"/>
          <ac:spMkLst>
            <pc:docMk/>
            <pc:sldMk cId="3601512836" sldId="257"/>
            <ac:spMk id="32" creationId="{C99B912D-1E4B-42AF-A2BE-CFEFEC916EE7}"/>
          </ac:spMkLst>
        </pc:spChg>
        <pc:picChg chg="add mod">
          <ac:chgData name="Người dùng Khách" userId="S::urn:spo:anon#549b2cabf8d9988209199434bc1dd2e14adc4c724904ecc259d9f9c89bcbb856::" providerId="AD" clId="Web-{6554140E-4232-3540-C487-6E4A01F25C91}" dt="2023-03-26T22:00:20.300" v="604" actId="1076"/>
          <ac:picMkLst>
            <pc:docMk/>
            <pc:sldMk cId="3601512836" sldId="257"/>
            <ac:picMk id="2" creationId="{3D69FBFD-2FBC-70F5-03A6-BACAD0CB6ECE}"/>
          </ac:picMkLst>
        </pc:picChg>
        <pc:picChg chg="add mod">
          <ac:chgData name="Người dùng Khách" userId="S::urn:spo:anon#549b2cabf8d9988209199434bc1dd2e14adc4c724904ecc259d9f9c89bcbb856::" providerId="AD" clId="Web-{6554140E-4232-3540-C487-6E4A01F25C91}" dt="2023-03-26T22:00:22.409" v="605" actId="1076"/>
          <ac:picMkLst>
            <pc:docMk/>
            <pc:sldMk cId="3601512836" sldId="257"/>
            <ac:picMk id="3" creationId="{1A7CC108-0516-3457-B0C9-ACCEA14C4A10}"/>
          </ac:picMkLst>
        </pc:picChg>
        <pc:picChg chg="add">
          <ac:chgData name="Người dùng Khách" userId="S::urn:spo:anon#549b2cabf8d9988209199434bc1dd2e14adc4c724904ecc259d9f9c89bcbb856::" providerId="AD" clId="Web-{6554140E-4232-3540-C487-6E4A01F25C91}" dt="2023-03-26T21:42:39.691" v="384"/>
          <ac:picMkLst>
            <pc:docMk/>
            <pc:sldMk cId="3601512836" sldId="257"/>
            <ac:picMk id="14" creationId="{F1B8F9CB-890B-4CB8-B503-188A763E2FC1}"/>
          </ac:picMkLst>
        </pc:picChg>
        <pc:picChg chg="add">
          <ac:chgData name="Người dùng Khách" userId="S::urn:spo:anon#549b2cabf8d9988209199434bc1dd2e14adc4c724904ecc259d9f9c89bcbb856::" providerId="AD" clId="Web-{6554140E-4232-3540-C487-6E4A01F25C91}" dt="2023-03-26T21:42:39.691" v="384"/>
          <ac:picMkLst>
            <pc:docMk/>
            <pc:sldMk cId="3601512836" sldId="257"/>
            <ac:picMk id="16" creationId="{AA632AB4-3837-4FD0-8B62-0A18B573F46D}"/>
          </ac:picMkLst>
        </pc:picChg>
        <pc:picChg chg="add">
          <ac:chgData name="Người dùng Khách" userId="S::urn:spo:anon#549b2cabf8d9988209199434bc1dd2e14adc4c724904ecc259d9f9c89bcbb856::" providerId="AD" clId="Web-{6554140E-4232-3540-C487-6E4A01F25C91}" dt="2023-03-26T21:42:39.691" v="384"/>
          <ac:picMkLst>
            <pc:docMk/>
            <pc:sldMk cId="3601512836" sldId="257"/>
            <ac:picMk id="20" creationId="{9CD2319A-6FA9-4EFB-9EDF-7304467425E8}"/>
          </ac:picMkLst>
        </pc:picChg>
        <pc:picChg chg="add">
          <ac:chgData name="Người dùng Khách" userId="S::urn:spo:anon#549b2cabf8d9988209199434bc1dd2e14adc4c724904ecc259d9f9c89bcbb856::" providerId="AD" clId="Web-{6554140E-4232-3540-C487-6E4A01F25C91}" dt="2023-03-26T21:42:39.691" v="384"/>
          <ac:picMkLst>
            <pc:docMk/>
            <pc:sldMk cId="3601512836" sldId="257"/>
            <ac:picMk id="22" creationId="{D1692A93-3514-4486-8B67-CCA4E0259BCB}"/>
          </ac:picMkLst>
        </pc:picChg>
        <pc:picChg chg="del">
          <ac:chgData name="Người dùng Khách" userId="S::urn:spo:anon#549b2cabf8d9988209199434bc1dd2e14adc4c724904ecc259d9f9c89bcbb856::" providerId="AD" clId="Web-{6554140E-4232-3540-C487-6E4A01F25C91}" dt="2023-03-26T21:31:24.577" v="309"/>
          <ac:picMkLst>
            <pc:docMk/>
            <pc:sldMk cId="3601512836" sldId="257"/>
            <ac:picMk id="23" creationId="{87C039D4-CF84-FD10-7584-4342CB57D72A}"/>
          </ac:picMkLst>
        </pc:picChg>
        <pc:picChg chg="del">
          <ac:chgData name="Người dùng Khách" userId="S::urn:spo:anon#549b2cabf8d9988209199434bc1dd2e14adc4c724904ecc259d9f9c89bcbb856::" providerId="AD" clId="Web-{6554140E-4232-3540-C487-6E4A01F25C91}" dt="2023-03-26T21:31:24.577" v="308"/>
          <ac:picMkLst>
            <pc:docMk/>
            <pc:sldMk cId="3601512836" sldId="257"/>
            <ac:picMk id="29" creationId="{0F966A80-432B-3138-E8D6-62C58580C0E3}"/>
          </ac:picMkLst>
        </pc:picChg>
        <pc:picChg chg="del">
          <ac:chgData name="Người dùng Khách" userId="S::urn:spo:anon#549b2cabf8d9988209199434bc1dd2e14adc4c724904ecc259d9f9c89bcbb856::" providerId="AD" clId="Web-{6554140E-4232-3540-C487-6E4A01F25C91}" dt="2023-03-26T21:31:24.577" v="307"/>
          <ac:picMkLst>
            <pc:docMk/>
            <pc:sldMk cId="3601512836" sldId="257"/>
            <ac:picMk id="31" creationId="{9E14AFE2-014F-8BB3-2126-866D66EFDFAB}"/>
          </ac:picMkLst>
        </pc:picChg>
        <pc:cxnChg chg="del mod">
          <ac:chgData name="Người dùng Khách" userId="S::urn:spo:anon#549b2cabf8d9988209199434bc1dd2e14adc4c724904ecc259d9f9c89bcbb856::" providerId="AD" clId="Web-{6554140E-4232-3540-C487-6E4A01F25C91}" dt="2023-03-26T21:31:24.577" v="306"/>
          <ac:cxnSpMkLst>
            <pc:docMk/>
            <pc:sldMk cId="3601512836" sldId="257"/>
            <ac:cxnSpMk id="33" creationId="{ECEC478E-B75C-ACC0-C630-F88F286AA964}"/>
          </ac:cxnSpMkLst>
        </pc:cxnChg>
        <pc:cxnChg chg="del mod">
          <ac:chgData name="Người dùng Khách" userId="S::urn:spo:anon#549b2cabf8d9988209199434bc1dd2e14adc4c724904ecc259d9f9c89bcbb856::" providerId="AD" clId="Web-{6554140E-4232-3540-C487-6E4A01F25C91}" dt="2023-03-26T21:31:24.577" v="305"/>
          <ac:cxnSpMkLst>
            <pc:docMk/>
            <pc:sldMk cId="3601512836" sldId="257"/>
            <ac:cxnSpMk id="37" creationId="{FF897E80-8001-BC0D-BE56-2F62EFF0B2C7}"/>
          </ac:cxnSpMkLst>
        </pc:cxnChg>
      </pc:sldChg>
      <pc:sldChg chg="addSp delSp modSp">
        <pc:chgData name="Người dùng Khách" userId="S::urn:spo:anon#549b2cabf8d9988209199434bc1dd2e14adc4c724904ecc259d9f9c89bcbb856::" providerId="AD" clId="Web-{6554140E-4232-3540-C487-6E4A01F25C91}" dt="2023-03-26T22:07:35.203" v="660" actId="1076"/>
        <pc:sldMkLst>
          <pc:docMk/>
          <pc:sldMk cId="2868848305" sldId="258"/>
        </pc:sldMkLst>
        <pc:spChg chg="del">
          <ac:chgData name="Người dùng Khách" userId="S::urn:spo:anon#549b2cabf8d9988209199434bc1dd2e14adc4c724904ecc259d9f9c89bcbb856::" providerId="AD" clId="Web-{6554140E-4232-3540-C487-6E4A01F25C91}" dt="2023-03-26T21:51:48.285" v="558"/>
          <ac:spMkLst>
            <pc:docMk/>
            <pc:sldMk cId="2868848305" sldId="258"/>
            <ac:spMk id="2" creationId="{5EB39755-0ADD-0903-48DE-7D0FBB3E8D8D}"/>
          </ac:spMkLst>
        </pc:spChg>
        <pc:spChg chg="add mod">
          <ac:chgData name="Người dùng Khách" userId="S::urn:spo:anon#549b2cabf8d9988209199434bc1dd2e14adc4c724904ecc259d9f9c89bcbb856::" providerId="AD" clId="Web-{6554140E-4232-3540-C487-6E4A01F25C91}" dt="2023-03-26T22:07:20" v="657" actId="1076"/>
          <ac:spMkLst>
            <pc:docMk/>
            <pc:sldMk cId="2868848305" sldId="258"/>
            <ac:spMk id="4" creationId="{1D60BD51-7B7B-5388-7E8F-03877BE73500}"/>
          </ac:spMkLst>
        </pc:spChg>
        <pc:spChg chg="add mod">
          <ac:chgData name="Người dùng Khách" userId="S::urn:spo:anon#549b2cabf8d9988209199434bc1dd2e14adc4c724904ecc259d9f9c89bcbb856::" providerId="AD" clId="Web-{6554140E-4232-3540-C487-6E4A01F25C91}" dt="2023-03-26T21:53:34.538" v="578" actId="1076"/>
          <ac:spMkLst>
            <pc:docMk/>
            <pc:sldMk cId="2868848305" sldId="258"/>
            <ac:spMk id="6" creationId="{B9D39BE0-D498-9EBE-2283-6743F03D585E}"/>
          </ac:spMkLst>
        </pc:spChg>
        <pc:spChg chg="mod">
          <ac:chgData name="Người dùng Khách" userId="S::urn:spo:anon#549b2cabf8d9988209199434bc1dd2e14adc4c724904ecc259d9f9c89bcbb856::" providerId="AD" clId="Web-{6554140E-4232-3540-C487-6E4A01F25C91}" dt="2023-03-26T22:07:35.172" v="659" actId="1076"/>
          <ac:spMkLst>
            <pc:docMk/>
            <pc:sldMk cId="2868848305" sldId="258"/>
            <ac:spMk id="9" creationId="{96A86FFF-0DBA-0A24-D49C-57461202457E}"/>
          </ac:spMkLst>
        </pc:spChg>
        <pc:picChg chg="del">
          <ac:chgData name="Người dùng Khách" userId="S::urn:spo:anon#549b2cabf8d9988209199434bc1dd2e14adc4c724904ecc259d9f9c89bcbb856::" providerId="AD" clId="Web-{6554140E-4232-3540-C487-6E4A01F25C91}" dt="2023-03-26T21:46:11.119" v="484"/>
          <ac:picMkLst>
            <pc:docMk/>
            <pc:sldMk cId="2868848305" sldId="258"/>
            <ac:picMk id="3" creationId="{51A35361-908C-17F2-87AE-8CDE5B1D55E3}"/>
          </ac:picMkLst>
        </pc:picChg>
        <pc:picChg chg="add mod">
          <ac:chgData name="Người dùng Khách" userId="S::urn:spo:anon#549b2cabf8d9988209199434bc1dd2e14adc4c724904ecc259d9f9c89bcbb856::" providerId="AD" clId="Web-{6554140E-4232-3540-C487-6E4A01F25C91}" dt="2023-03-26T22:07:35.203" v="660" actId="1076"/>
          <ac:picMkLst>
            <pc:docMk/>
            <pc:sldMk cId="2868848305" sldId="258"/>
            <ac:picMk id="7" creationId="{249AEAD1-3AFD-6A70-1EEF-A89141D738D4}"/>
          </ac:picMkLst>
        </pc:picChg>
        <pc:picChg chg="add mod">
          <ac:chgData name="Người dùng Khách" userId="S::urn:spo:anon#549b2cabf8d9988209199434bc1dd2e14adc4c724904ecc259d9f9c89bcbb856::" providerId="AD" clId="Web-{6554140E-4232-3540-C487-6E4A01F25C91}" dt="2023-03-26T22:07:23.016" v="658" actId="14100"/>
          <ac:picMkLst>
            <pc:docMk/>
            <pc:sldMk cId="2868848305" sldId="258"/>
            <ac:picMk id="8" creationId="{10144875-E1D4-539F-3F67-CEF39EDFA71D}"/>
          </ac:picMkLst>
        </pc:picChg>
      </pc:sldChg>
      <pc:sldChg chg="addSp delSp modSp mod setBg">
        <pc:chgData name="Người dùng Khách" userId="S::urn:spo:anon#549b2cabf8d9988209199434bc1dd2e14adc4c724904ecc259d9f9c89bcbb856::" providerId="AD" clId="Web-{6554140E-4232-3540-C487-6E4A01F25C91}" dt="2023-03-26T22:06:36.249" v="652" actId="1076"/>
        <pc:sldMkLst>
          <pc:docMk/>
          <pc:sldMk cId="3894434619" sldId="259"/>
        </pc:sldMkLst>
        <pc:spChg chg="del">
          <ac:chgData name="Người dùng Khách" userId="S::urn:spo:anon#549b2cabf8d9988209199434bc1dd2e14adc4c724904ecc259d9f9c89bcbb856::" providerId="AD" clId="Web-{6554140E-4232-3540-C487-6E4A01F25C91}" dt="2023-03-26T22:02:58.242" v="632"/>
          <ac:spMkLst>
            <pc:docMk/>
            <pc:sldMk cId="3894434619" sldId="259"/>
            <ac:spMk id="2" creationId="{0B34559E-1774-7A41-694A-E64F6E421E80}"/>
          </ac:spMkLst>
        </pc:spChg>
        <pc:spChg chg="add mod">
          <ac:chgData name="Người dùng Khách" userId="S::urn:spo:anon#549b2cabf8d9988209199434bc1dd2e14adc4c724904ecc259d9f9c89bcbb856::" providerId="AD" clId="Web-{6554140E-4232-3540-C487-6E4A01F25C91}" dt="2023-03-26T22:06:27.170" v="651" actId="14100"/>
          <ac:spMkLst>
            <pc:docMk/>
            <pc:sldMk cId="3894434619" sldId="259"/>
            <ac:spMk id="5" creationId="{0626E3AA-F8DB-0680-EBDE-F37BDAE79982}"/>
          </ac:spMkLst>
        </pc:spChg>
        <pc:spChg chg="mod ord">
          <ac:chgData name="Người dùng Khách" userId="S::urn:spo:anon#549b2cabf8d9988209199434bc1dd2e14adc4c724904ecc259d9f9c89bcbb856::" providerId="AD" clId="Web-{6554140E-4232-3540-C487-6E4A01F25C91}" dt="2023-03-26T22:06:36.249" v="652" actId="1076"/>
          <ac:spMkLst>
            <pc:docMk/>
            <pc:sldMk cId="3894434619" sldId="259"/>
            <ac:spMk id="9" creationId="{96A86FFF-0DBA-0A24-D49C-57461202457E}"/>
          </ac:spMkLst>
        </pc:spChg>
        <pc:spChg chg="add">
          <ac:chgData name="Người dùng Khách" userId="S::urn:spo:anon#549b2cabf8d9988209199434bc1dd2e14adc4c724904ecc259d9f9c89bcbb856::" providerId="AD" clId="Web-{6554140E-4232-3540-C487-6E4A01F25C91}" dt="2023-03-26T22:05:24.918" v="638"/>
          <ac:spMkLst>
            <pc:docMk/>
            <pc:sldMk cId="3894434619" sldId="259"/>
            <ac:spMk id="18" creationId="{989BE678-777B-482A-A616-FEDC47B162E5}"/>
          </ac:spMkLst>
        </pc:spChg>
        <pc:spChg chg="add">
          <ac:chgData name="Người dùng Khách" userId="S::urn:spo:anon#549b2cabf8d9988209199434bc1dd2e14adc4c724904ecc259d9f9c89bcbb856::" providerId="AD" clId="Web-{6554140E-4232-3540-C487-6E4A01F25C91}" dt="2023-03-26T22:05:24.918" v="638"/>
          <ac:spMkLst>
            <pc:docMk/>
            <pc:sldMk cId="3894434619" sldId="259"/>
            <ac:spMk id="24" creationId="{D28BE0C3-2102-4820-B88B-A448B1840D14}"/>
          </ac:spMkLst>
        </pc:spChg>
        <pc:spChg chg="add">
          <ac:chgData name="Người dùng Khách" userId="S::urn:spo:anon#549b2cabf8d9988209199434bc1dd2e14adc4c724904ecc259d9f9c89bcbb856::" providerId="AD" clId="Web-{6554140E-4232-3540-C487-6E4A01F25C91}" dt="2023-03-26T22:05:24.918" v="638"/>
          <ac:spMkLst>
            <pc:docMk/>
            <pc:sldMk cId="3894434619" sldId="259"/>
            <ac:spMk id="26" creationId="{C8A3C342-1D03-412F-8DD3-BF519E8E0AE9}"/>
          </ac:spMkLst>
        </pc:spChg>
        <pc:spChg chg="add">
          <ac:chgData name="Người dùng Khách" userId="S::urn:spo:anon#549b2cabf8d9988209199434bc1dd2e14adc4c724904ecc259d9f9c89bcbb856::" providerId="AD" clId="Web-{6554140E-4232-3540-C487-6E4A01F25C91}" dt="2023-03-26T22:05:24.918" v="638"/>
          <ac:spMkLst>
            <pc:docMk/>
            <pc:sldMk cId="3894434619" sldId="259"/>
            <ac:spMk id="28" creationId="{81CC9B02-E087-4350-AEBD-2C3CF001AF01}"/>
          </ac:spMkLst>
        </pc:spChg>
        <pc:picChg chg="del">
          <ac:chgData name="Người dùng Khách" userId="S::urn:spo:anon#549b2cabf8d9988209199434bc1dd2e14adc4c724904ecc259d9f9c89bcbb856::" providerId="AD" clId="Web-{6554140E-4232-3540-C487-6E4A01F25C91}" dt="2023-03-26T22:01:47.006" v="606"/>
          <ac:picMkLst>
            <pc:docMk/>
            <pc:sldMk cId="3894434619" sldId="259"/>
            <ac:picMk id="4" creationId="{5CCF6A5F-7D03-AD1C-DDCE-D953BB579AF6}"/>
          </ac:picMkLst>
        </pc:picChg>
        <pc:picChg chg="add mod">
          <ac:chgData name="Người dùng Khách" userId="S::urn:spo:anon#549b2cabf8d9988209199434bc1dd2e14adc4c724904ecc259d9f9c89bcbb856::" providerId="AD" clId="Web-{6554140E-4232-3540-C487-6E4A01F25C91}" dt="2023-03-26T22:05:24.918" v="638"/>
          <ac:picMkLst>
            <pc:docMk/>
            <pc:sldMk cId="3894434619" sldId="259"/>
            <ac:picMk id="6" creationId="{664BF313-9628-0801-023D-7CD3B5F9C387}"/>
          </ac:picMkLst>
        </pc:picChg>
        <pc:picChg chg="add">
          <ac:chgData name="Người dùng Khách" userId="S::urn:spo:anon#549b2cabf8d9988209199434bc1dd2e14adc4c724904ecc259d9f9c89bcbb856::" providerId="AD" clId="Web-{6554140E-4232-3540-C487-6E4A01F25C91}" dt="2023-03-26T22:05:24.918" v="638"/>
          <ac:picMkLst>
            <pc:docMk/>
            <pc:sldMk cId="3894434619" sldId="259"/>
            <ac:picMk id="14" creationId="{DF19BAF3-7E20-4B9D-B544-BABAEEA1FA75}"/>
          </ac:picMkLst>
        </pc:picChg>
        <pc:picChg chg="add">
          <ac:chgData name="Người dùng Khách" userId="S::urn:spo:anon#549b2cabf8d9988209199434bc1dd2e14adc4c724904ecc259d9f9c89bcbb856::" providerId="AD" clId="Web-{6554140E-4232-3540-C487-6E4A01F25C91}" dt="2023-03-26T22:05:24.918" v="638"/>
          <ac:picMkLst>
            <pc:docMk/>
            <pc:sldMk cId="3894434619" sldId="259"/>
            <ac:picMk id="16" creationId="{950648F4-ABCD-4DF0-8641-76CFB2354721}"/>
          </ac:picMkLst>
        </pc:picChg>
        <pc:picChg chg="add">
          <ac:chgData name="Người dùng Khách" userId="S::urn:spo:anon#549b2cabf8d9988209199434bc1dd2e14adc4c724904ecc259d9f9c89bcbb856::" providerId="AD" clId="Web-{6554140E-4232-3540-C487-6E4A01F25C91}" dt="2023-03-26T22:05:24.918" v="638"/>
          <ac:picMkLst>
            <pc:docMk/>
            <pc:sldMk cId="3894434619" sldId="259"/>
            <ac:picMk id="20" creationId="{CF1EB4BD-9C7E-4AA3-9681-C7EB0DA6250B}"/>
          </ac:picMkLst>
        </pc:picChg>
        <pc:picChg chg="add">
          <ac:chgData name="Người dùng Khách" userId="S::urn:spo:anon#549b2cabf8d9988209199434bc1dd2e14adc4c724904ecc259d9f9c89bcbb856::" providerId="AD" clId="Web-{6554140E-4232-3540-C487-6E4A01F25C91}" dt="2023-03-26T22:05:24.918" v="638"/>
          <ac:picMkLst>
            <pc:docMk/>
            <pc:sldMk cId="3894434619" sldId="259"/>
            <ac:picMk id="22" creationId="{94AAE3AA-3759-4D28-B0EF-575F25A5146C}"/>
          </ac:picMkLst>
        </pc:picChg>
      </pc:sldChg>
      <pc:sldChg chg="del">
        <pc:chgData name="Người dùng Khách" userId="S::urn:spo:anon#549b2cabf8d9988209199434bc1dd2e14adc4c724904ecc259d9f9c89bcbb856::" providerId="AD" clId="Web-{6554140E-4232-3540-C487-6E4A01F25C91}" dt="2023-03-26T22:02:44.273" v="629"/>
        <pc:sldMkLst>
          <pc:docMk/>
          <pc:sldMk cId="3661264183" sldId="260"/>
        </pc:sldMkLst>
      </pc:sldChg>
      <pc:sldChg chg="del">
        <pc:chgData name="Người dùng Khách" userId="S::urn:spo:anon#549b2cabf8d9988209199434bc1dd2e14adc4c724904ecc259d9f9c89bcbb856::" providerId="AD" clId="Web-{6554140E-4232-3540-C487-6E4A01F25C91}" dt="2023-03-26T22:02:44.273" v="628"/>
        <pc:sldMkLst>
          <pc:docMk/>
          <pc:sldMk cId="3879757332" sldId="261"/>
        </pc:sldMkLst>
      </pc:sldChg>
      <pc:sldChg chg="del">
        <pc:chgData name="Người dùng Khách" userId="S::urn:spo:anon#549b2cabf8d9988209199434bc1dd2e14adc4c724904ecc259d9f9c89bcbb856::" providerId="AD" clId="Web-{6554140E-4232-3540-C487-6E4A01F25C91}" dt="2023-03-26T22:02:44.273" v="627"/>
        <pc:sldMkLst>
          <pc:docMk/>
          <pc:sldMk cId="571674657" sldId="262"/>
        </pc:sldMkLst>
      </pc:sldChg>
      <pc:sldChg chg="addSp modSp">
        <pc:chgData name="Người dùng Khách" userId="S::urn:spo:anon#549b2cabf8d9988209199434bc1dd2e14adc4c724904ecc259d9f9c89bcbb856::" providerId="AD" clId="Web-{6554140E-4232-3540-C487-6E4A01F25C91}" dt="2023-03-26T21:52:27.005" v="567" actId="14100"/>
        <pc:sldMkLst>
          <pc:docMk/>
          <pc:sldMk cId="3755846535" sldId="267"/>
        </pc:sldMkLst>
        <pc:spChg chg="mod">
          <ac:chgData name="Người dùng Khách" userId="S::urn:spo:anon#549b2cabf8d9988209199434bc1dd2e14adc4c724904ecc259d9f9c89bcbb856::" providerId="AD" clId="Web-{6554140E-4232-3540-C487-6E4A01F25C91}" dt="2023-03-26T21:52:27.005" v="567" actId="14100"/>
          <ac:spMkLst>
            <pc:docMk/>
            <pc:sldMk cId="3755846535" sldId="267"/>
            <ac:spMk id="2" creationId="{9E118543-009E-A080-3324-3A903F64C25A}"/>
          </ac:spMkLst>
        </pc:spChg>
        <pc:spChg chg="mod">
          <ac:chgData name="Người dùng Khách" userId="S::urn:spo:anon#549b2cabf8d9988209199434bc1dd2e14adc4c724904ecc259d9f9c89bcbb856::" providerId="AD" clId="Web-{6554140E-4232-3540-C487-6E4A01F25C91}" dt="2023-03-26T21:20:31.261" v="113" actId="20577"/>
          <ac:spMkLst>
            <pc:docMk/>
            <pc:sldMk cId="3755846535" sldId="267"/>
            <ac:spMk id="3" creationId="{A8EEE26A-ED88-0391-49E2-C8CD7F80343C}"/>
          </ac:spMkLst>
        </pc:spChg>
        <pc:graphicFrameChg chg="add mod modGraphic">
          <ac:chgData name="Người dùng Khách" userId="S::urn:spo:anon#549b2cabf8d9988209199434bc1dd2e14adc4c724904ecc259d9f9c89bcbb856::" providerId="AD" clId="Web-{6554140E-4232-3540-C487-6E4A01F25C91}" dt="2023-03-26T21:29:00.964" v="289" actId="20577"/>
          <ac:graphicFrameMkLst>
            <pc:docMk/>
            <pc:sldMk cId="3755846535" sldId="267"/>
            <ac:graphicFrameMk id="5" creationId="{510EDAB9-368D-D4C5-AD46-24698FE9B542}"/>
          </ac:graphicFrameMkLst>
        </pc:graphicFrameChg>
      </pc:sldChg>
      <pc:sldChg chg="del">
        <pc:chgData name="Người dùng Khách" userId="S::urn:spo:anon#549b2cabf8d9988209199434bc1dd2e14adc4c724904ecc259d9f9c89bcbb856::" providerId="AD" clId="Web-{6554140E-4232-3540-C487-6E4A01F25C91}" dt="2023-03-26T21:54:20.899" v="579"/>
        <pc:sldMkLst>
          <pc:docMk/>
          <pc:sldMk cId="762552953" sldId="271"/>
        </pc:sldMkLst>
      </pc:sldChg>
      <pc:sldChg chg="modSp">
        <pc:chgData name="Người dùng Khách" userId="S::urn:spo:anon#549b2cabf8d9988209199434bc1dd2e14adc4c724904ecc259d9f9c89bcbb856::" providerId="AD" clId="Web-{6554140E-4232-3540-C487-6E4A01F25C91}" dt="2023-03-26T22:08:15.923" v="665" actId="20577"/>
        <pc:sldMkLst>
          <pc:docMk/>
          <pc:sldMk cId="809731592" sldId="273"/>
        </pc:sldMkLst>
        <pc:graphicFrameChg chg="modGraphic">
          <ac:chgData name="Người dùng Khách" userId="S::urn:spo:anon#549b2cabf8d9988209199434bc1dd2e14adc4c724904ecc259d9f9c89bcbb856::" providerId="AD" clId="Web-{6554140E-4232-3540-C487-6E4A01F25C91}" dt="2023-03-26T22:08:15.923" v="665" actId="20577"/>
          <ac:graphicFrameMkLst>
            <pc:docMk/>
            <pc:sldMk cId="809731592" sldId="273"/>
            <ac:graphicFrameMk id="8" creationId="{EEE2EA7D-5407-8211-C482-EF23CEEB15AA}"/>
          </ac:graphicFrameMkLst>
        </pc:graphicFrameChg>
      </pc:sldChg>
      <pc:sldChg chg="modSp">
        <pc:chgData name="Người dùng Khách" userId="S::urn:spo:anon#549b2cabf8d9988209199434bc1dd2e14adc4c724904ecc259d9f9c89bcbb856::" providerId="AD" clId="Web-{6554140E-4232-3540-C487-6E4A01F25C91}" dt="2023-03-26T21:14:37.970" v="0" actId="1076"/>
        <pc:sldMkLst>
          <pc:docMk/>
          <pc:sldMk cId="3517241074" sldId="274"/>
        </pc:sldMkLst>
        <pc:graphicFrameChg chg="mod">
          <ac:chgData name="Người dùng Khách" userId="S::urn:spo:anon#549b2cabf8d9988209199434bc1dd2e14adc4c724904ecc259d9f9c89bcbb856::" providerId="AD" clId="Web-{6554140E-4232-3540-C487-6E4A01F25C91}" dt="2023-03-26T21:14:37.970" v="0" actId="1076"/>
          <ac:graphicFrameMkLst>
            <pc:docMk/>
            <pc:sldMk cId="3517241074" sldId="274"/>
            <ac:graphicFrameMk id="10" creationId="{31B1D801-4936-201D-02BB-F5CA72A2F12E}"/>
          </ac:graphicFrameMkLst>
        </pc:graphicFrameChg>
      </pc:sldChg>
      <pc:sldChg chg="del">
        <pc:chgData name="Người dùng Khách" userId="S::urn:spo:anon#549b2cabf8d9988209199434bc1dd2e14adc4c724904ecc259d9f9c89bcbb856::" providerId="AD" clId="Web-{6554140E-4232-3540-C487-6E4A01F25C91}" dt="2023-03-26T22:11:54.195" v="768"/>
        <pc:sldMkLst>
          <pc:docMk/>
          <pc:sldMk cId="2180257184" sldId="287"/>
        </pc:sldMkLst>
      </pc:sldChg>
      <pc:sldChg chg="ord">
        <pc:chgData name="Người dùng Khách" userId="S::urn:spo:anon#549b2cabf8d9988209199434bc1dd2e14adc4c724904ecc259d9f9c89bcbb856::" providerId="AD" clId="Web-{6554140E-4232-3540-C487-6E4A01F25C91}" dt="2023-03-26T22:11:49.851" v="767"/>
        <pc:sldMkLst>
          <pc:docMk/>
          <pc:sldMk cId="63671436" sldId="290"/>
        </pc:sldMkLst>
      </pc:sldChg>
      <pc:sldChg chg="modSp">
        <pc:chgData name="Người dùng Khách" userId="S::urn:spo:anon#549b2cabf8d9988209199434bc1dd2e14adc4c724904ecc259d9f9c89bcbb856::" providerId="AD" clId="Web-{6554140E-4232-3540-C487-6E4A01F25C91}" dt="2023-03-26T22:11:16.663" v="766" actId="20577"/>
        <pc:sldMkLst>
          <pc:docMk/>
          <pc:sldMk cId="2033036224" sldId="291"/>
        </pc:sldMkLst>
        <pc:spChg chg="mod">
          <ac:chgData name="Người dùng Khách" userId="S::urn:spo:anon#549b2cabf8d9988209199434bc1dd2e14adc4c724904ecc259d9f9c89bcbb856::" providerId="AD" clId="Web-{6554140E-4232-3540-C487-6E4A01F25C91}" dt="2023-03-26T22:11:16.663" v="766" actId="20577"/>
          <ac:spMkLst>
            <pc:docMk/>
            <pc:sldMk cId="2033036224" sldId="291"/>
            <ac:spMk id="16" creationId="{AD1B6233-608F-0B4C-2A4F-23F2A5AD0FE8}"/>
          </ac:spMkLst>
        </pc:spChg>
      </pc:sldChg>
      <pc:sldChg chg="new">
        <pc:chgData name="Người dùng Khách" userId="S::urn:spo:anon#549b2cabf8d9988209199434bc1dd2e14adc4c724904ecc259d9f9c89bcbb856::" providerId="AD" clId="Web-{6554140E-4232-3540-C487-6E4A01F25C91}" dt="2023-03-26T21:15:31.628" v="1"/>
        <pc:sldMkLst>
          <pc:docMk/>
          <pc:sldMk cId="3504086924" sldId="292"/>
        </pc:sldMkLst>
      </pc:sldChg>
      <pc:sldChg chg="addSp delSp modSp new ord">
        <pc:chgData name="Người dùng Khách" userId="S::urn:spo:anon#549b2cabf8d9988209199434bc1dd2e14adc4c724904ecc259d9f9c89bcbb856::" providerId="AD" clId="Web-{6554140E-4232-3540-C487-6E4A01F25C91}" dt="2023-03-26T21:52:37.036" v="568"/>
        <pc:sldMkLst>
          <pc:docMk/>
          <pc:sldMk cId="1704440884" sldId="293"/>
        </pc:sldMkLst>
        <pc:spChg chg="mod">
          <ac:chgData name="Người dùng Khách" userId="S::urn:spo:anon#549b2cabf8d9988209199434bc1dd2e14adc4c724904ecc259d9f9c89bcbb856::" providerId="AD" clId="Web-{6554140E-4232-3540-C487-6E4A01F25C91}" dt="2023-03-26T21:52:37.036" v="568"/>
          <ac:spMkLst>
            <pc:docMk/>
            <pc:sldMk cId="1704440884" sldId="293"/>
            <ac:spMk id="2" creationId="{50BE8C6F-C92E-C4A1-BEB2-AD806EE5C229}"/>
          </ac:spMkLst>
        </pc:spChg>
        <pc:spChg chg="del">
          <ac:chgData name="Người dùng Khách" userId="S::urn:spo:anon#549b2cabf8d9988209199434bc1dd2e14adc4c724904ecc259d9f9c89bcbb856::" providerId="AD" clId="Web-{6554140E-4232-3540-C487-6E4A01F25C91}" dt="2023-03-26T21:16:25.926" v="3"/>
          <ac:spMkLst>
            <pc:docMk/>
            <pc:sldMk cId="1704440884" sldId="293"/>
            <ac:spMk id="3" creationId="{E3E05C61-9629-C100-1478-15276562E4F1}"/>
          </ac:spMkLst>
        </pc:spChg>
        <pc:spChg chg="add del mod">
          <ac:chgData name="Người dùng Khách" userId="S::urn:spo:anon#549b2cabf8d9988209199434bc1dd2e14adc4c724904ecc259d9f9c89bcbb856::" providerId="AD" clId="Web-{6554140E-4232-3540-C487-6E4A01F25C91}" dt="2023-03-26T21:27:52.977" v="276"/>
          <ac:spMkLst>
            <pc:docMk/>
            <pc:sldMk cId="1704440884" sldId="293"/>
            <ac:spMk id="313" creationId="{76C87205-55D6-13E5-E99B-CD94354FAB29}"/>
          </ac:spMkLst>
        </pc:spChg>
        <pc:spChg chg="add del mod">
          <ac:chgData name="Người dùng Khách" userId="S::urn:spo:anon#549b2cabf8d9988209199434bc1dd2e14adc4c724904ecc259d9f9c89bcbb856::" providerId="AD" clId="Web-{6554140E-4232-3540-C487-6E4A01F25C91}" dt="2023-03-26T21:27:16.476" v="268"/>
          <ac:spMkLst>
            <pc:docMk/>
            <pc:sldMk cId="1704440884" sldId="293"/>
            <ac:spMk id="314" creationId="{EB8946B5-BD53-53B8-AF19-2FA844824870}"/>
          </ac:spMkLst>
        </pc:spChg>
        <pc:spChg chg="add mod">
          <ac:chgData name="Người dùng Khách" userId="S::urn:spo:anon#549b2cabf8d9988209199434bc1dd2e14adc4c724904ecc259d9f9c89bcbb856::" providerId="AD" clId="Web-{6554140E-4232-3540-C487-6E4A01F25C91}" dt="2023-03-26T21:27:40.868" v="272" actId="1076"/>
          <ac:spMkLst>
            <pc:docMk/>
            <pc:sldMk cId="1704440884" sldId="293"/>
            <ac:spMk id="315" creationId="{D1F8D81F-9629-9EA8-06E4-70D51894B65E}"/>
          </ac:spMkLst>
        </pc:spChg>
        <pc:spChg chg="add mod">
          <ac:chgData name="Người dùng Khách" userId="S::urn:spo:anon#549b2cabf8d9988209199434bc1dd2e14adc4c724904ecc259d9f9c89bcbb856::" providerId="AD" clId="Web-{6554140E-4232-3540-C487-6E4A01F25C91}" dt="2023-03-26T21:28:06.025" v="280" actId="1076"/>
          <ac:spMkLst>
            <pc:docMk/>
            <pc:sldMk cId="1704440884" sldId="293"/>
            <ac:spMk id="316" creationId="{E13C51C5-7039-4182-F608-2F1205FF7FEC}"/>
          </ac:spMkLst>
        </pc:spChg>
        <pc:graphicFrameChg chg="add mod ord modGraphic">
          <ac:chgData name="Người dùng Khách" userId="S::urn:spo:anon#549b2cabf8d9988209199434bc1dd2e14adc4c724904ecc259d9f9c89bcbb856::" providerId="AD" clId="Web-{6554140E-4232-3540-C487-6E4A01F25C91}" dt="2023-03-26T21:19:49.495" v="111" actId="1076"/>
          <ac:graphicFrameMkLst>
            <pc:docMk/>
            <pc:sldMk cId="1704440884" sldId="293"/>
            <ac:graphicFrameMk id="4" creationId="{26B94195-7697-E2A7-9F42-0F194D733575}"/>
          </ac:graphicFrameMkLst>
        </pc:graphicFrameChg>
        <pc:cxnChg chg="add del mod">
          <ac:chgData name="Người dùng Khách" userId="S::urn:spo:anon#549b2cabf8d9988209199434bc1dd2e14adc4c724904ecc259d9f9c89bcbb856::" providerId="AD" clId="Web-{6554140E-4232-3540-C487-6E4A01F25C91}" dt="2023-03-26T21:26:24.303" v="259"/>
          <ac:cxnSpMkLst>
            <pc:docMk/>
            <pc:sldMk cId="1704440884" sldId="293"/>
            <ac:cxnSpMk id="312" creationId="{BE7DF86F-E220-9961-72B8-7A79C9060F27}"/>
          </ac:cxnSpMkLst>
        </pc:cxnChg>
      </pc:sldChg>
      <pc:sldChg chg="addSp delSp modSp new">
        <pc:chgData name="Người dùng Khách" userId="S::urn:spo:anon#549b2cabf8d9988209199434bc1dd2e14adc4c724904ecc259d9f9c89bcbb856::" providerId="AD" clId="Web-{6554140E-4232-3540-C487-6E4A01F25C91}" dt="2023-03-26T21:29:46.012" v="300" actId="20577"/>
        <pc:sldMkLst>
          <pc:docMk/>
          <pc:sldMk cId="2582739007" sldId="294"/>
        </pc:sldMkLst>
        <pc:spChg chg="del">
          <ac:chgData name="Người dùng Khách" userId="S::urn:spo:anon#549b2cabf8d9988209199434bc1dd2e14adc4c724904ecc259d9f9c89bcbb856::" providerId="AD" clId="Web-{6554140E-4232-3540-C487-6E4A01F25C91}" dt="2023-03-26T21:23:21.344" v="185"/>
          <ac:spMkLst>
            <pc:docMk/>
            <pc:sldMk cId="2582739007" sldId="294"/>
            <ac:spMk id="2" creationId="{0D6F15E7-B202-ACA0-0A74-F7CE16599815}"/>
          </ac:spMkLst>
        </pc:spChg>
        <pc:spChg chg="del">
          <ac:chgData name="Người dùng Khách" userId="S::urn:spo:anon#549b2cabf8d9988209199434bc1dd2e14adc4c724904ecc259d9f9c89bcbb856::" providerId="AD" clId="Web-{6554140E-4232-3540-C487-6E4A01F25C91}" dt="2023-03-26T21:23:42.001" v="189"/>
          <ac:spMkLst>
            <pc:docMk/>
            <pc:sldMk cId="2582739007" sldId="294"/>
            <ac:spMk id="3" creationId="{C0D00DDF-3F0F-B0F7-FB05-5B62A19C452C}"/>
          </ac:spMkLst>
        </pc:spChg>
        <pc:spChg chg="add mod">
          <ac:chgData name="Người dùng Khách" userId="S::urn:spo:anon#549b2cabf8d9988209199434bc1dd2e14adc4c724904ecc259d9f9c89bcbb856::" providerId="AD" clId="Web-{6554140E-4232-3540-C487-6E4A01F25C91}" dt="2023-03-26T21:23:31.439" v="186" actId="1076"/>
          <ac:spMkLst>
            <pc:docMk/>
            <pc:sldMk cId="2582739007" sldId="294"/>
            <ac:spMk id="5" creationId="{5C150D7D-BC06-6D92-73D5-20770923A1D7}"/>
          </ac:spMkLst>
        </pc:spChg>
        <pc:graphicFrameChg chg="add mod modGraphic">
          <ac:chgData name="Người dùng Khách" userId="S::urn:spo:anon#549b2cabf8d9988209199434bc1dd2e14adc4c724904ecc259d9f9c89bcbb856::" providerId="AD" clId="Web-{6554140E-4232-3540-C487-6E4A01F25C91}" dt="2023-03-26T21:29:46.012" v="300" actId="20577"/>
          <ac:graphicFrameMkLst>
            <pc:docMk/>
            <pc:sldMk cId="2582739007" sldId="294"/>
            <ac:graphicFrameMk id="7" creationId="{769ECB7F-F0FD-867F-BCDE-E4290D0857AC}"/>
          </ac:graphicFrameMkLst>
        </pc:graphicFrameChg>
      </pc:sldChg>
    </pc:docChg>
  </pc:docChgLst>
  <pc:docChgLst>
    <pc:chgData name="PHẠM GIA THÔNG" userId="S::20120201@student.hcmus.edu.vn::ed9143e6-f773-4733-aefd-ed7b111162ee" providerId="AD" clId="Web-{CB5A270F-2710-8FBA-1628-C150ADC912C1}"/>
    <pc:docChg chg="addSld modSld sldOrd">
      <pc:chgData name="PHẠM GIA THÔNG" userId="S::20120201@student.hcmus.edu.vn::ed9143e6-f773-4733-aefd-ed7b111162ee" providerId="AD" clId="Web-{CB5A270F-2710-8FBA-1628-C150ADC912C1}" dt="2023-05-31T23:45:23.242" v="473" actId="14100"/>
      <pc:docMkLst>
        <pc:docMk/>
      </pc:docMkLst>
      <pc:sldChg chg="modSp">
        <pc:chgData name="PHẠM GIA THÔNG" userId="S::20120201@student.hcmus.edu.vn::ed9143e6-f773-4733-aefd-ed7b111162ee" providerId="AD" clId="Web-{CB5A270F-2710-8FBA-1628-C150ADC912C1}" dt="2023-05-31T23:19:18.156" v="233" actId="1076"/>
        <pc:sldMkLst>
          <pc:docMk/>
          <pc:sldMk cId="3221161885" sldId="266"/>
        </pc:sldMkLst>
        <pc:spChg chg="mod">
          <ac:chgData name="PHẠM GIA THÔNG" userId="S::20120201@student.hcmus.edu.vn::ed9143e6-f773-4733-aefd-ed7b111162ee" providerId="AD" clId="Web-{CB5A270F-2710-8FBA-1628-C150ADC912C1}" dt="2023-05-31T23:19:18.156" v="233" actId="1076"/>
          <ac:spMkLst>
            <pc:docMk/>
            <pc:sldMk cId="3221161885" sldId="266"/>
            <ac:spMk id="5" creationId="{F92725C5-1DD5-31C2-7D3E-4381C4AD7052}"/>
          </ac:spMkLst>
        </pc:spChg>
      </pc:sldChg>
      <pc:sldChg chg="delSp modSp">
        <pc:chgData name="PHẠM GIA THÔNG" userId="S::20120201@student.hcmus.edu.vn::ed9143e6-f773-4733-aefd-ed7b111162ee" providerId="AD" clId="Web-{CB5A270F-2710-8FBA-1628-C150ADC912C1}" dt="2023-05-31T23:18:37.044" v="219" actId="1076"/>
        <pc:sldMkLst>
          <pc:docMk/>
          <pc:sldMk cId="3799861746" sldId="270"/>
        </pc:sldMkLst>
        <pc:spChg chg="mod">
          <ac:chgData name="PHẠM GIA THÔNG" userId="S::20120201@student.hcmus.edu.vn::ed9143e6-f773-4733-aefd-ed7b111162ee" providerId="AD" clId="Web-{CB5A270F-2710-8FBA-1628-C150ADC912C1}" dt="2023-05-31T23:18:37.044" v="219" actId="1076"/>
          <ac:spMkLst>
            <pc:docMk/>
            <pc:sldMk cId="3799861746" sldId="270"/>
            <ac:spMk id="4" creationId="{8196210C-D3C3-AF3B-E76F-90FC8B6F65FB}"/>
          </ac:spMkLst>
        </pc:spChg>
        <pc:spChg chg="del">
          <ac:chgData name="PHẠM GIA THÔNG" userId="S::20120201@student.hcmus.edu.vn::ed9143e6-f773-4733-aefd-ed7b111162ee" providerId="AD" clId="Web-{CB5A270F-2710-8FBA-1628-C150ADC912C1}" dt="2023-05-31T23:12:14.945" v="127"/>
          <ac:spMkLst>
            <pc:docMk/>
            <pc:sldMk cId="3799861746" sldId="270"/>
            <ac:spMk id="5" creationId="{E2C6E68A-ABF5-22A6-D20A-B285180FA8FA}"/>
          </ac:spMkLst>
        </pc:spChg>
      </pc:sldChg>
      <pc:sldChg chg="addSp delSp modSp">
        <pc:chgData name="PHẠM GIA THÔNG" userId="S::20120201@student.hcmus.edu.vn::ed9143e6-f773-4733-aefd-ed7b111162ee" providerId="AD" clId="Web-{CB5A270F-2710-8FBA-1628-C150ADC912C1}" dt="2023-05-31T23:36:42.120" v="402" actId="14100"/>
        <pc:sldMkLst>
          <pc:docMk/>
          <pc:sldMk cId="36494084" sldId="275"/>
        </pc:sldMkLst>
        <pc:spChg chg="del">
          <ac:chgData name="PHẠM GIA THÔNG" userId="S::20120201@student.hcmus.edu.vn::ed9143e6-f773-4733-aefd-ed7b111162ee" providerId="AD" clId="Web-{CB5A270F-2710-8FBA-1628-C150ADC912C1}" dt="2023-05-31T23:23:15.169" v="275"/>
          <ac:spMkLst>
            <pc:docMk/>
            <pc:sldMk cId="36494084" sldId="275"/>
            <ac:spMk id="3" creationId="{73EB74E7-8597-3CE4-843C-AE97DEB02D0D}"/>
          </ac:spMkLst>
        </pc:spChg>
        <pc:spChg chg="add del mod">
          <ac:chgData name="PHẠM GIA THÔNG" userId="S::20120201@student.hcmus.edu.vn::ed9143e6-f773-4733-aefd-ed7b111162ee" providerId="AD" clId="Web-{CB5A270F-2710-8FBA-1628-C150ADC912C1}" dt="2023-05-31T23:24:52.612" v="286"/>
          <ac:spMkLst>
            <pc:docMk/>
            <pc:sldMk cId="36494084" sldId="275"/>
            <ac:spMk id="4" creationId="{3921D689-4C2A-FF86-E248-DE9304C165D6}"/>
          </ac:spMkLst>
        </pc:spChg>
        <pc:spChg chg="mod">
          <ac:chgData name="PHẠM GIA THÔNG" userId="S::20120201@student.hcmus.edu.vn::ed9143e6-f773-4733-aefd-ed7b111162ee" providerId="AD" clId="Web-{CB5A270F-2710-8FBA-1628-C150ADC912C1}" dt="2023-05-31T23:28:33.218" v="318" actId="1076"/>
          <ac:spMkLst>
            <pc:docMk/>
            <pc:sldMk cId="36494084" sldId="275"/>
            <ac:spMk id="7" creationId="{B6967E18-1890-7916-2170-5C28052DE908}"/>
          </ac:spMkLst>
        </pc:spChg>
        <pc:spChg chg="add del mod">
          <ac:chgData name="PHẠM GIA THÔNG" userId="S::20120201@student.hcmus.edu.vn::ed9143e6-f773-4733-aefd-ed7b111162ee" providerId="AD" clId="Web-{CB5A270F-2710-8FBA-1628-C150ADC912C1}" dt="2023-05-31T23:26:25.555" v="303"/>
          <ac:spMkLst>
            <pc:docMk/>
            <pc:sldMk cId="36494084" sldId="275"/>
            <ac:spMk id="33" creationId="{CFD91D2D-B71D-FAFD-7299-0704E281FB0B}"/>
          </ac:spMkLst>
        </pc:spChg>
        <pc:spChg chg="add mod">
          <ac:chgData name="PHẠM GIA THÔNG" userId="S::20120201@student.hcmus.edu.vn::ed9143e6-f773-4733-aefd-ed7b111162ee" providerId="AD" clId="Web-{CB5A270F-2710-8FBA-1628-C150ADC912C1}" dt="2023-05-31T23:35:27.256" v="383" actId="1076"/>
          <ac:spMkLst>
            <pc:docMk/>
            <pc:sldMk cId="36494084" sldId="275"/>
            <ac:spMk id="34" creationId="{DF3570FC-75BE-4EEB-4EBD-453EBAACB697}"/>
          </ac:spMkLst>
        </pc:spChg>
        <pc:spChg chg="add mod">
          <ac:chgData name="PHẠM GIA THÔNG" userId="S::20120201@student.hcmus.edu.vn::ed9143e6-f773-4733-aefd-ed7b111162ee" providerId="AD" clId="Web-{CB5A270F-2710-8FBA-1628-C150ADC912C1}" dt="2023-05-31T23:34:54.895" v="375" actId="1076"/>
          <ac:spMkLst>
            <pc:docMk/>
            <pc:sldMk cId="36494084" sldId="275"/>
            <ac:spMk id="35" creationId="{9E3F5C1B-C066-66C0-2A9D-A9B00C7B8D69}"/>
          </ac:spMkLst>
        </pc:spChg>
        <pc:spChg chg="add mod">
          <ac:chgData name="PHẠM GIA THÔNG" userId="S::20120201@student.hcmus.edu.vn::ed9143e6-f773-4733-aefd-ed7b111162ee" providerId="AD" clId="Web-{CB5A270F-2710-8FBA-1628-C150ADC912C1}" dt="2023-05-31T23:34:17.174" v="368" actId="1076"/>
          <ac:spMkLst>
            <pc:docMk/>
            <pc:sldMk cId="36494084" sldId="275"/>
            <ac:spMk id="36" creationId="{3AD5928F-2CED-0273-DBBB-D6245C43EA11}"/>
          </ac:spMkLst>
        </pc:spChg>
        <pc:spChg chg="add mod">
          <ac:chgData name="PHẠM GIA THÔNG" userId="S::20120201@student.hcmus.edu.vn::ed9143e6-f773-4733-aefd-ed7b111162ee" providerId="AD" clId="Web-{CB5A270F-2710-8FBA-1628-C150ADC912C1}" dt="2023-05-31T23:34:59.380" v="376" actId="1076"/>
          <ac:spMkLst>
            <pc:docMk/>
            <pc:sldMk cId="36494084" sldId="275"/>
            <ac:spMk id="37" creationId="{90DBB663-3EB2-8AB0-4A1D-3F3BDF6FDD00}"/>
          </ac:spMkLst>
        </pc:spChg>
        <pc:spChg chg="add mod">
          <ac:chgData name="PHẠM GIA THÔNG" userId="S::20120201@student.hcmus.edu.vn::ed9143e6-f773-4733-aefd-ed7b111162ee" providerId="AD" clId="Web-{CB5A270F-2710-8FBA-1628-C150ADC912C1}" dt="2023-05-31T23:35:04.145" v="378" actId="1076"/>
          <ac:spMkLst>
            <pc:docMk/>
            <pc:sldMk cId="36494084" sldId="275"/>
            <ac:spMk id="38" creationId="{DDF748C6-5634-9EF6-F61C-55E68D491554}"/>
          </ac:spMkLst>
        </pc:spChg>
        <pc:spChg chg="add mod">
          <ac:chgData name="PHẠM GIA THÔNG" userId="S::20120201@student.hcmus.edu.vn::ed9143e6-f773-4733-aefd-ed7b111162ee" providerId="AD" clId="Web-{CB5A270F-2710-8FBA-1628-C150ADC912C1}" dt="2023-05-31T23:35:09.521" v="379" actId="1076"/>
          <ac:spMkLst>
            <pc:docMk/>
            <pc:sldMk cId="36494084" sldId="275"/>
            <ac:spMk id="39" creationId="{AE0F6FD6-AFEF-CC1C-A0A4-4203B665C0C8}"/>
          </ac:spMkLst>
        </pc:spChg>
        <pc:spChg chg="add mod">
          <ac:chgData name="PHẠM GIA THÔNG" userId="S::20120201@student.hcmus.edu.vn::ed9143e6-f773-4733-aefd-ed7b111162ee" providerId="AD" clId="Web-{CB5A270F-2710-8FBA-1628-C150ADC912C1}" dt="2023-05-31T23:35:18.631" v="382" actId="1076"/>
          <ac:spMkLst>
            <pc:docMk/>
            <pc:sldMk cId="36494084" sldId="275"/>
            <ac:spMk id="40" creationId="{AFC482DD-06F7-C905-5586-5FBAAD462E22}"/>
          </ac:spMkLst>
        </pc:spChg>
        <pc:graphicFrameChg chg="add del mod ord modGraphic">
          <ac:chgData name="PHẠM GIA THÔNG" userId="S::20120201@student.hcmus.edu.vn::ed9143e6-f773-4733-aefd-ed7b111162ee" providerId="AD" clId="Web-{CB5A270F-2710-8FBA-1628-C150ADC912C1}" dt="2023-05-31T23:23:22.091" v="277"/>
          <ac:graphicFrameMkLst>
            <pc:docMk/>
            <pc:sldMk cId="36494084" sldId="275"/>
            <ac:graphicFrameMk id="5" creationId="{459194F5-A651-EF03-7C51-681EE4CC113C}"/>
          </ac:graphicFrameMkLst>
        </pc:graphicFrameChg>
        <pc:graphicFrameChg chg="add del modGraphic">
          <ac:chgData name="PHẠM GIA THÔNG" userId="S::20120201@student.hcmus.edu.vn::ed9143e6-f773-4733-aefd-ed7b111162ee" providerId="AD" clId="Web-{CB5A270F-2710-8FBA-1628-C150ADC912C1}" dt="2023-05-31T23:24:37.408" v="284"/>
          <ac:graphicFrameMkLst>
            <pc:docMk/>
            <pc:sldMk cId="36494084" sldId="275"/>
            <ac:graphicFrameMk id="14" creationId="{F8296956-F5A8-D7B9-9F9B-63D1803A7292}"/>
          </ac:graphicFrameMkLst>
        </pc:graphicFrameChg>
        <pc:cxnChg chg="add mod">
          <ac:chgData name="PHẠM GIA THÔNG" userId="S::20120201@student.hcmus.edu.vn::ed9143e6-f773-4733-aefd-ed7b111162ee" providerId="AD" clId="Web-{CB5A270F-2710-8FBA-1628-C150ADC912C1}" dt="2023-05-31T23:36:02.039" v="390" actId="14100"/>
          <ac:cxnSpMkLst>
            <pc:docMk/>
            <pc:sldMk cId="36494084" sldId="275"/>
            <ac:cxnSpMk id="41" creationId="{AF876322-F632-29F7-9C3E-182AD4436EB7}"/>
          </ac:cxnSpMkLst>
        </pc:cxnChg>
        <pc:cxnChg chg="add mod">
          <ac:chgData name="PHẠM GIA THÔNG" userId="S::20120201@student.hcmus.edu.vn::ed9143e6-f773-4733-aefd-ed7b111162ee" providerId="AD" clId="Web-{CB5A270F-2710-8FBA-1628-C150ADC912C1}" dt="2023-05-31T23:36:14.977" v="396" actId="14100"/>
          <ac:cxnSpMkLst>
            <pc:docMk/>
            <pc:sldMk cId="36494084" sldId="275"/>
            <ac:cxnSpMk id="42" creationId="{62A99516-7B47-F910-0938-8DB7F8FB07CD}"/>
          </ac:cxnSpMkLst>
        </pc:cxnChg>
        <pc:cxnChg chg="add mod">
          <ac:chgData name="PHẠM GIA THÔNG" userId="S::20120201@student.hcmus.edu.vn::ed9143e6-f773-4733-aefd-ed7b111162ee" providerId="AD" clId="Web-{CB5A270F-2710-8FBA-1628-C150ADC912C1}" dt="2023-05-31T23:36:24.072" v="398" actId="14100"/>
          <ac:cxnSpMkLst>
            <pc:docMk/>
            <pc:sldMk cId="36494084" sldId="275"/>
            <ac:cxnSpMk id="43" creationId="{65890D56-9D32-4EB1-63A7-E465AD7B0CD4}"/>
          </ac:cxnSpMkLst>
        </pc:cxnChg>
        <pc:cxnChg chg="add mod">
          <ac:chgData name="PHẠM GIA THÔNG" userId="S::20120201@student.hcmus.edu.vn::ed9143e6-f773-4733-aefd-ed7b111162ee" providerId="AD" clId="Web-{CB5A270F-2710-8FBA-1628-C150ADC912C1}" dt="2023-05-31T23:36:32.150" v="400" actId="14100"/>
          <ac:cxnSpMkLst>
            <pc:docMk/>
            <pc:sldMk cId="36494084" sldId="275"/>
            <ac:cxnSpMk id="44" creationId="{E4044AA8-6B2A-0224-81BC-4B52C0A6904F}"/>
          </ac:cxnSpMkLst>
        </pc:cxnChg>
        <pc:cxnChg chg="add mod">
          <ac:chgData name="PHẠM GIA THÔNG" userId="S::20120201@student.hcmus.edu.vn::ed9143e6-f773-4733-aefd-ed7b111162ee" providerId="AD" clId="Web-{CB5A270F-2710-8FBA-1628-C150ADC912C1}" dt="2023-05-31T23:36:42.120" v="402" actId="14100"/>
          <ac:cxnSpMkLst>
            <pc:docMk/>
            <pc:sldMk cId="36494084" sldId="275"/>
            <ac:cxnSpMk id="45" creationId="{53A9EE42-C4E6-B4B2-55CD-478B52A21CDB}"/>
          </ac:cxnSpMkLst>
        </pc:cxnChg>
      </pc:sldChg>
      <pc:sldChg chg="modSp ord">
        <pc:chgData name="PHẠM GIA THÔNG" userId="S::20120201@student.hcmus.edu.vn::ed9143e6-f773-4733-aefd-ed7b111162ee" providerId="AD" clId="Web-{CB5A270F-2710-8FBA-1628-C150ADC912C1}" dt="2023-05-31T23:39:21.160" v="423" actId="1076"/>
        <pc:sldMkLst>
          <pc:docMk/>
          <pc:sldMk cId="757998427" sldId="276"/>
        </pc:sldMkLst>
        <pc:spChg chg="mod">
          <ac:chgData name="PHẠM GIA THÔNG" userId="S::20120201@student.hcmus.edu.vn::ed9143e6-f773-4733-aefd-ed7b111162ee" providerId="AD" clId="Web-{CB5A270F-2710-8FBA-1628-C150ADC912C1}" dt="2023-05-31T23:39:21.160" v="423" actId="1076"/>
          <ac:spMkLst>
            <pc:docMk/>
            <pc:sldMk cId="757998427" sldId="276"/>
            <ac:spMk id="7" creationId="{6E441151-65B9-9FBB-F90A-C3596A312AB7}"/>
          </ac:spMkLst>
        </pc:spChg>
      </pc:sldChg>
      <pc:sldChg chg="modSp">
        <pc:chgData name="PHẠM GIA THÔNG" userId="S::20120201@student.hcmus.edu.vn::ed9143e6-f773-4733-aefd-ed7b111162ee" providerId="AD" clId="Web-{CB5A270F-2710-8FBA-1628-C150ADC912C1}" dt="2023-05-31T23:08:09.697" v="50" actId="20577"/>
        <pc:sldMkLst>
          <pc:docMk/>
          <pc:sldMk cId="2402334157" sldId="279"/>
        </pc:sldMkLst>
        <pc:spChg chg="mod">
          <ac:chgData name="PHẠM GIA THÔNG" userId="S::20120201@student.hcmus.edu.vn::ed9143e6-f773-4733-aefd-ed7b111162ee" providerId="AD" clId="Web-{CB5A270F-2710-8FBA-1628-C150ADC912C1}" dt="2023-05-31T23:08:09.697" v="50" actId="20577"/>
          <ac:spMkLst>
            <pc:docMk/>
            <pc:sldMk cId="2402334157" sldId="279"/>
            <ac:spMk id="4" creationId="{E6D749B2-8317-0F98-4ADC-E66942B3792D}"/>
          </ac:spMkLst>
        </pc:spChg>
      </pc:sldChg>
      <pc:sldChg chg="addSp delSp modSp">
        <pc:chgData name="PHẠM GIA THÔNG" userId="S::20120201@student.hcmus.edu.vn::ed9143e6-f773-4733-aefd-ed7b111162ee" providerId="AD" clId="Web-{CB5A270F-2710-8FBA-1628-C150ADC912C1}" dt="2023-05-31T23:08:44.543" v="56" actId="20577"/>
        <pc:sldMkLst>
          <pc:docMk/>
          <pc:sldMk cId="2336722618" sldId="280"/>
        </pc:sldMkLst>
        <pc:spChg chg="add mod">
          <ac:chgData name="PHẠM GIA THÔNG" userId="S::20120201@student.hcmus.edu.vn::ed9143e6-f773-4733-aefd-ed7b111162ee" providerId="AD" clId="Web-{CB5A270F-2710-8FBA-1628-C150ADC912C1}" dt="2023-05-31T23:08:44.543" v="56" actId="20577"/>
          <ac:spMkLst>
            <pc:docMk/>
            <pc:sldMk cId="2336722618" sldId="280"/>
            <ac:spMk id="3" creationId="{104A21FA-6CBB-E228-858A-74C23F5C0260}"/>
          </ac:spMkLst>
        </pc:spChg>
        <pc:spChg chg="del">
          <ac:chgData name="PHẠM GIA THÔNG" userId="S::20120201@student.hcmus.edu.vn::ed9143e6-f773-4733-aefd-ed7b111162ee" providerId="AD" clId="Web-{CB5A270F-2710-8FBA-1628-C150ADC912C1}" dt="2023-05-31T23:05:53.408" v="4"/>
          <ac:spMkLst>
            <pc:docMk/>
            <pc:sldMk cId="2336722618" sldId="280"/>
            <ac:spMk id="5" creationId="{754ECBE2-3738-899B-E97F-4E52C313734D}"/>
          </ac:spMkLst>
        </pc:spChg>
        <pc:picChg chg="add mod">
          <ac:chgData name="PHẠM GIA THÔNG" userId="S::20120201@student.hcmus.edu.vn::ed9143e6-f773-4733-aefd-ed7b111162ee" providerId="AD" clId="Web-{CB5A270F-2710-8FBA-1628-C150ADC912C1}" dt="2023-05-31T23:06:04.784" v="6" actId="14100"/>
          <ac:picMkLst>
            <pc:docMk/>
            <pc:sldMk cId="2336722618" sldId="280"/>
            <ac:picMk id="2" creationId="{CFEC40FE-812D-9D56-7C05-A931A9505A5E}"/>
          </ac:picMkLst>
        </pc:picChg>
      </pc:sldChg>
      <pc:sldChg chg="modSp">
        <pc:chgData name="PHẠM GIA THÔNG" userId="S::20120201@student.hcmus.edu.vn::ed9143e6-f773-4733-aefd-ed7b111162ee" providerId="AD" clId="Web-{CB5A270F-2710-8FBA-1628-C150ADC912C1}" dt="2023-05-31T23:22:04.165" v="250"/>
        <pc:sldMkLst>
          <pc:docMk/>
          <pc:sldMk cId="3504086924" sldId="292"/>
        </pc:sldMkLst>
        <pc:spChg chg="mod">
          <ac:chgData name="PHẠM GIA THÔNG" userId="S::20120201@student.hcmus.edu.vn::ed9143e6-f773-4733-aefd-ed7b111162ee" providerId="AD" clId="Web-{CB5A270F-2710-8FBA-1628-C150ADC912C1}" dt="2023-05-31T23:21:13.694" v="249" actId="1076"/>
          <ac:spMkLst>
            <pc:docMk/>
            <pc:sldMk cId="3504086924" sldId="292"/>
            <ac:spMk id="3" creationId="{EACA97D9-F5F3-EE6F-F9E9-213984907F63}"/>
          </ac:spMkLst>
        </pc:spChg>
        <pc:spChg chg="mod">
          <ac:chgData name="PHẠM GIA THÔNG" userId="S::20120201@student.hcmus.edu.vn::ed9143e6-f773-4733-aefd-ed7b111162ee" providerId="AD" clId="Web-{CB5A270F-2710-8FBA-1628-C150ADC912C1}" dt="2023-05-31T23:19:55.002" v="242" actId="20577"/>
          <ac:spMkLst>
            <pc:docMk/>
            <pc:sldMk cId="3504086924" sldId="292"/>
            <ac:spMk id="6" creationId="{6BC4CBB3-C963-CD7F-169A-162C4E97646A}"/>
          </ac:spMkLst>
        </pc:spChg>
        <pc:picChg chg="mod">
          <ac:chgData name="PHẠM GIA THÔNG" userId="S::20120201@student.hcmus.edu.vn::ed9143e6-f773-4733-aefd-ed7b111162ee" providerId="AD" clId="Web-{CB5A270F-2710-8FBA-1628-C150ADC912C1}" dt="2023-05-31T23:22:04.165" v="250"/>
          <ac:picMkLst>
            <pc:docMk/>
            <pc:sldMk cId="3504086924" sldId="292"/>
            <ac:picMk id="7" creationId="{5F7CB2E1-9923-87D5-E4EF-E89D0ACB629E}"/>
          </ac:picMkLst>
        </pc:picChg>
      </pc:sldChg>
      <pc:sldChg chg="addSp delSp modSp add ord replId">
        <pc:chgData name="PHẠM GIA THÔNG" userId="S::20120201@student.hcmus.edu.vn::ed9143e6-f773-4733-aefd-ed7b111162ee" providerId="AD" clId="Web-{CB5A270F-2710-8FBA-1628-C150ADC912C1}" dt="2023-05-31T23:45:23.242" v="473" actId="14100"/>
        <pc:sldMkLst>
          <pc:docMk/>
          <pc:sldMk cId="3966865272" sldId="342"/>
        </pc:sldMkLst>
        <pc:spChg chg="add mod">
          <ac:chgData name="PHẠM GIA THÔNG" userId="S::20120201@student.hcmus.edu.vn::ed9143e6-f773-4733-aefd-ed7b111162ee" providerId="AD" clId="Web-{CB5A270F-2710-8FBA-1628-C150ADC912C1}" dt="2023-05-31T23:44:38.114" v="466" actId="14100"/>
          <ac:spMkLst>
            <pc:docMk/>
            <pc:sldMk cId="3966865272" sldId="342"/>
            <ac:spMk id="2" creationId="{E864D394-CB95-3E92-79D6-91AE8A3AA4DE}"/>
          </ac:spMkLst>
        </pc:spChg>
        <pc:spChg chg="add mod">
          <ac:chgData name="PHẠM GIA THÔNG" userId="S::20120201@student.hcmus.edu.vn::ed9143e6-f773-4733-aefd-ed7b111162ee" providerId="AD" clId="Web-{CB5A270F-2710-8FBA-1628-C150ADC912C1}" dt="2023-05-31T23:45:03.897" v="470" actId="1076"/>
          <ac:spMkLst>
            <pc:docMk/>
            <pc:sldMk cId="3966865272" sldId="342"/>
            <ac:spMk id="3" creationId="{042E208A-DE06-C084-7283-398B2E90341D}"/>
          </ac:spMkLst>
        </pc:spChg>
        <pc:spChg chg="add mod">
          <ac:chgData name="PHẠM GIA THÔNG" userId="S::20120201@student.hcmus.edu.vn::ed9143e6-f773-4733-aefd-ed7b111162ee" providerId="AD" clId="Web-{CB5A270F-2710-8FBA-1628-C150ADC912C1}" dt="2023-05-31T23:45:23.242" v="473" actId="14100"/>
          <ac:spMkLst>
            <pc:docMk/>
            <pc:sldMk cId="3966865272" sldId="342"/>
            <ac:spMk id="4" creationId="{C7E0948E-3AC6-14D6-8693-49955105851E}"/>
          </ac:spMkLst>
        </pc:spChg>
        <pc:spChg chg="del">
          <ac:chgData name="PHẠM GIA THÔNG" userId="S::20120201@student.hcmus.edu.vn::ed9143e6-f773-4733-aefd-ed7b111162ee" providerId="AD" clId="Web-{CB5A270F-2710-8FBA-1628-C150ADC912C1}" dt="2023-05-31T23:40:04.771" v="426"/>
          <ac:spMkLst>
            <pc:docMk/>
            <pc:sldMk cId="3966865272" sldId="342"/>
            <ac:spMk id="7" creationId="{B6967E18-1890-7916-2170-5C28052DE908}"/>
          </ac:spMkLst>
        </pc:spChg>
        <pc:spChg chg="mod">
          <ac:chgData name="PHẠM GIA THÔNG" userId="S::20120201@student.hcmus.edu.vn::ed9143e6-f773-4733-aefd-ed7b111162ee" providerId="AD" clId="Web-{CB5A270F-2710-8FBA-1628-C150ADC912C1}" dt="2023-05-31T23:42:40.342" v="445" actId="14100"/>
          <ac:spMkLst>
            <pc:docMk/>
            <pc:sldMk cId="3966865272" sldId="342"/>
            <ac:spMk id="35" creationId="{9E3F5C1B-C066-66C0-2A9D-A9B00C7B8D69}"/>
          </ac:spMkLst>
        </pc:spChg>
        <pc:spChg chg="mod">
          <ac:chgData name="PHẠM GIA THÔNG" userId="S::20120201@student.hcmus.edu.vn::ed9143e6-f773-4733-aefd-ed7b111162ee" providerId="AD" clId="Web-{CB5A270F-2710-8FBA-1628-C150ADC912C1}" dt="2023-05-31T23:42:10.559" v="441" actId="1076"/>
          <ac:spMkLst>
            <pc:docMk/>
            <pc:sldMk cId="3966865272" sldId="342"/>
            <ac:spMk id="36" creationId="{3AD5928F-2CED-0273-DBBB-D6245C43EA11}"/>
          </ac:spMkLst>
        </pc:spChg>
        <pc:spChg chg="mod">
          <ac:chgData name="PHẠM GIA THÔNG" userId="S::20120201@student.hcmus.edu.vn::ed9143e6-f773-4733-aefd-ed7b111162ee" providerId="AD" clId="Web-{CB5A270F-2710-8FBA-1628-C150ADC912C1}" dt="2023-05-31T23:42:48.327" v="447" actId="14100"/>
          <ac:spMkLst>
            <pc:docMk/>
            <pc:sldMk cId="3966865272" sldId="342"/>
            <ac:spMk id="37" creationId="{90DBB663-3EB2-8AB0-4A1D-3F3BDF6FDD00}"/>
          </ac:spMkLst>
        </pc:spChg>
        <pc:spChg chg="mod">
          <ac:chgData name="PHẠM GIA THÔNG" userId="S::20120201@student.hcmus.edu.vn::ed9143e6-f773-4733-aefd-ed7b111162ee" providerId="AD" clId="Web-{CB5A270F-2710-8FBA-1628-C150ADC912C1}" dt="2023-05-31T23:43:11.032" v="450" actId="1076"/>
          <ac:spMkLst>
            <pc:docMk/>
            <pc:sldMk cId="3966865272" sldId="342"/>
            <ac:spMk id="38" creationId="{DDF748C6-5634-9EF6-F61C-55E68D491554}"/>
          </ac:spMkLst>
        </pc:spChg>
        <pc:spChg chg="mod">
          <ac:chgData name="PHẠM GIA THÔNG" userId="S::20120201@student.hcmus.edu.vn::ed9143e6-f773-4733-aefd-ed7b111162ee" providerId="AD" clId="Web-{CB5A270F-2710-8FBA-1628-C150ADC912C1}" dt="2023-05-31T23:43:40.049" v="454" actId="1076"/>
          <ac:spMkLst>
            <pc:docMk/>
            <pc:sldMk cId="3966865272" sldId="342"/>
            <ac:spMk id="39" creationId="{AE0F6FD6-AFEF-CC1C-A0A4-4203B665C0C8}"/>
          </ac:spMkLst>
        </pc:spChg>
        <pc:spChg chg="mod">
          <ac:chgData name="PHẠM GIA THÔNG" userId="S::20120201@student.hcmus.edu.vn::ed9143e6-f773-4733-aefd-ed7b111162ee" providerId="AD" clId="Web-{CB5A270F-2710-8FBA-1628-C150ADC912C1}" dt="2023-05-31T23:43:52.753" v="457" actId="14100"/>
          <ac:spMkLst>
            <pc:docMk/>
            <pc:sldMk cId="3966865272" sldId="342"/>
            <ac:spMk id="40" creationId="{AFC482DD-06F7-C905-5586-5FBAAD462E22}"/>
          </ac:spMkLst>
        </pc:spChg>
      </pc:sldChg>
    </pc:docChg>
  </pc:docChgLst>
  <pc:docChgLst>
    <pc:chgData name="PHẠM GIA THÔNG" userId="S::20120201@student.hcmus.edu.vn::ed9143e6-f773-4733-aefd-ed7b111162ee" providerId="AD" clId="Web-{70CCAE17-D282-FBA6-3D7F-2246D22C17E3}"/>
    <pc:docChg chg="addSld delSld modSld">
      <pc:chgData name="PHẠM GIA THÔNG" userId="S::20120201@student.hcmus.edu.vn::ed9143e6-f773-4733-aefd-ed7b111162ee" providerId="AD" clId="Web-{70CCAE17-D282-FBA6-3D7F-2246D22C17E3}" dt="2023-04-22T22:05:32.038" v="179" actId="20577"/>
      <pc:docMkLst>
        <pc:docMk/>
      </pc:docMkLst>
      <pc:sldChg chg="modSp">
        <pc:chgData name="PHẠM GIA THÔNG" userId="S::20120201@student.hcmus.edu.vn::ed9143e6-f773-4733-aefd-ed7b111162ee" providerId="AD" clId="Web-{70CCAE17-D282-FBA6-3D7F-2246D22C17E3}" dt="2023-04-22T22:04:21.739" v="118" actId="20577"/>
        <pc:sldMkLst>
          <pc:docMk/>
          <pc:sldMk cId="3755846535" sldId="267"/>
        </pc:sldMkLst>
        <pc:graphicFrameChg chg="modGraphic">
          <ac:chgData name="PHẠM GIA THÔNG" userId="S::20120201@student.hcmus.edu.vn::ed9143e6-f773-4733-aefd-ed7b111162ee" providerId="AD" clId="Web-{70CCAE17-D282-FBA6-3D7F-2246D22C17E3}" dt="2023-04-22T22:04:21.739" v="118" actId="20577"/>
          <ac:graphicFrameMkLst>
            <pc:docMk/>
            <pc:sldMk cId="3755846535" sldId="267"/>
            <ac:graphicFrameMk id="5" creationId="{510EDAB9-368D-D4C5-AD46-24698FE9B542}"/>
          </ac:graphicFrameMkLst>
        </pc:graphicFrameChg>
      </pc:sldChg>
      <pc:sldChg chg="modSp">
        <pc:chgData name="PHẠM GIA THÔNG" userId="S::20120201@student.hcmus.edu.vn::ed9143e6-f773-4733-aefd-ed7b111162ee" providerId="AD" clId="Web-{70CCAE17-D282-FBA6-3D7F-2246D22C17E3}" dt="2023-04-22T22:05:32.038" v="179" actId="20577"/>
        <pc:sldMkLst>
          <pc:docMk/>
          <pc:sldMk cId="2582739007" sldId="294"/>
        </pc:sldMkLst>
        <pc:graphicFrameChg chg="modGraphic">
          <ac:chgData name="PHẠM GIA THÔNG" userId="S::20120201@student.hcmus.edu.vn::ed9143e6-f773-4733-aefd-ed7b111162ee" providerId="AD" clId="Web-{70CCAE17-D282-FBA6-3D7F-2246D22C17E3}" dt="2023-04-22T22:05:32.038" v="179" actId="20577"/>
          <ac:graphicFrameMkLst>
            <pc:docMk/>
            <pc:sldMk cId="2582739007" sldId="294"/>
            <ac:graphicFrameMk id="7" creationId="{769ECB7F-F0FD-867F-BCDE-E4290D0857AC}"/>
          </ac:graphicFrameMkLst>
        </pc:graphicFrameChg>
      </pc:sldChg>
      <pc:sldChg chg="modSp add del replId">
        <pc:chgData name="PHẠM GIA THÔNG" userId="S::20120201@student.hcmus.edu.vn::ed9143e6-f773-4733-aefd-ed7b111162ee" providerId="AD" clId="Web-{70CCAE17-D282-FBA6-3D7F-2246D22C17E3}" dt="2023-04-22T22:04:29.286" v="119"/>
        <pc:sldMkLst>
          <pc:docMk/>
          <pc:sldMk cId="861480260" sldId="315"/>
        </pc:sldMkLst>
        <pc:graphicFrameChg chg="mod modGraphic">
          <ac:chgData name="PHẠM GIA THÔNG" userId="S::20120201@student.hcmus.edu.vn::ed9143e6-f773-4733-aefd-ed7b111162ee" providerId="AD" clId="Web-{70CCAE17-D282-FBA6-3D7F-2246D22C17E3}" dt="2023-04-22T22:03:59.067" v="77" actId="20577"/>
          <ac:graphicFrameMkLst>
            <pc:docMk/>
            <pc:sldMk cId="861480260" sldId="315"/>
            <ac:graphicFrameMk id="5" creationId="{510EDAB9-368D-D4C5-AD46-24698FE9B542}"/>
          </ac:graphicFrameMkLst>
        </pc:graphicFrameChg>
      </pc:sldChg>
    </pc:docChg>
  </pc:docChgLst>
  <pc:docChgLst>
    <pc:chgData name="Người dùng Khách" userId="S::urn:spo:anon#be74d572a5ec1f80aa8294d7b074bc6de0a637b9bd66eb5ac2e0c6af45cc9301::" providerId="AD" clId="Web-{29076C01-B408-57D4-0BC2-0FAF5648F9E5}"/>
    <pc:docChg chg="modSld">
      <pc:chgData name="Người dùng Khách" userId="S::urn:spo:anon#be74d572a5ec1f80aa8294d7b074bc6de0a637b9bd66eb5ac2e0c6af45cc9301::" providerId="AD" clId="Web-{29076C01-B408-57D4-0BC2-0FAF5648F9E5}" dt="2023-03-29T10:40:17.195" v="285" actId="20577"/>
      <pc:docMkLst>
        <pc:docMk/>
      </pc:docMkLst>
      <pc:sldChg chg="modSp">
        <pc:chgData name="Người dùng Khách" userId="S::urn:spo:anon#be74d572a5ec1f80aa8294d7b074bc6de0a637b9bd66eb5ac2e0c6af45cc9301::" providerId="AD" clId="Web-{29076C01-B408-57D4-0BC2-0FAF5648F9E5}" dt="2023-03-29T10:21:08.429" v="74" actId="1076"/>
        <pc:sldMkLst>
          <pc:docMk/>
          <pc:sldMk cId="3894434619" sldId="259"/>
        </pc:sldMkLst>
        <pc:spChg chg="mod">
          <ac:chgData name="Người dùng Khách" userId="S::urn:spo:anon#be74d572a5ec1f80aa8294d7b074bc6de0a637b9bd66eb5ac2e0c6af45cc9301::" providerId="AD" clId="Web-{29076C01-B408-57D4-0BC2-0FAF5648F9E5}" dt="2023-03-29T10:21:08.429" v="74" actId="1076"/>
          <ac:spMkLst>
            <pc:docMk/>
            <pc:sldMk cId="3894434619" sldId="259"/>
            <ac:spMk id="5" creationId="{0626E3AA-F8DB-0680-EBDE-F37BDAE79982}"/>
          </ac:spMkLst>
        </pc:spChg>
      </pc:sldChg>
      <pc:sldChg chg="modSp">
        <pc:chgData name="Người dùng Khách" userId="S::urn:spo:anon#be74d572a5ec1f80aa8294d7b074bc6de0a637b9bd66eb5ac2e0c6af45cc9301::" providerId="AD" clId="Web-{29076C01-B408-57D4-0BC2-0FAF5648F9E5}" dt="2023-03-29T10:21:48.259" v="80" actId="1076"/>
        <pc:sldMkLst>
          <pc:docMk/>
          <pc:sldMk cId="3221161885" sldId="266"/>
        </pc:sldMkLst>
        <pc:spChg chg="mod">
          <ac:chgData name="Người dùng Khách" userId="S::urn:spo:anon#be74d572a5ec1f80aa8294d7b074bc6de0a637b9bd66eb5ac2e0c6af45cc9301::" providerId="AD" clId="Web-{29076C01-B408-57D4-0BC2-0FAF5648F9E5}" dt="2023-03-29T10:21:48.259" v="80" actId="1076"/>
          <ac:spMkLst>
            <pc:docMk/>
            <pc:sldMk cId="3221161885" sldId="266"/>
            <ac:spMk id="5" creationId="{F92725C5-1DD5-31C2-7D3E-4381C4AD7052}"/>
          </ac:spMkLst>
        </pc:spChg>
      </pc:sldChg>
      <pc:sldChg chg="modSp">
        <pc:chgData name="Người dùng Khách" userId="S::urn:spo:anon#be74d572a5ec1f80aa8294d7b074bc6de0a637b9bd66eb5ac2e0c6af45cc9301::" providerId="AD" clId="Web-{29076C01-B408-57D4-0BC2-0FAF5648F9E5}" dt="2023-03-29T10:40:17.195" v="285" actId="20577"/>
        <pc:sldMkLst>
          <pc:docMk/>
          <pc:sldMk cId="36494084" sldId="275"/>
        </pc:sldMkLst>
        <pc:spChg chg="mod">
          <ac:chgData name="Người dùng Khách" userId="S::urn:spo:anon#be74d572a5ec1f80aa8294d7b074bc6de0a637b9bd66eb5ac2e0c6af45cc9301::" providerId="AD" clId="Web-{29076C01-B408-57D4-0BC2-0FAF5648F9E5}" dt="2023-03-29T10:40:17.195" v="285" actId="20577"/>
          <ac:spMkLst>
            <pc:docMk/>
            <pc:sldMk cId="36494084" sldId="275"/>
            <ac:spMk id="3" creationId="{73EB74E7-8597-3CE4-843C-AE97DEB02D0D}"/>
          </ac:spMkLst>
        </pc:spChg>
      </pc:sldChg>
      <pc:sldChg chg="modSp">
        <pc:chgData name="Người dùng Khách" userId="S::urn:spo:anon#be74d572a5ec1f80aa8294d7b074bc6de0a637b9bd66eb5ac2e0c6af45cc9301::" providerId="AD" clId="Web-{29076C01-B408-57D4-0BC2-0FAF5648F9E5}" dt="2023-03-29T10:22:00.946" v="82" actId="1076"/>
        <pc:sldMkLst>
          <pc:docMk/>
          <pc:sldMk cId="757998427" sldId="276"/>
        </pc:sldMkLst>
        <pc:spChg chg="mod">
          <ac:chgData name="Người dùng Khách" userId="S::urn:spo:anon#be74d572a5ec1f80aa8294d7b074bc6de0a637b9bd66eb5ac2e0c6af45cc9301::" providerId="AD" clId="Web-{29076C01-B408-57D4-0BC2-0FAF5648F9E5}" dt="2023-03-29T10:22:00.946" v="82" actId="1076"/>
          <ac:spMkLst>
            <pc:docMk/>
            <pc:sldMk cId="757998427" sldId="276"/>
            <ac:spMk id="7" creationId="{6E441151-65B9-9FBB-F90A-C3596A312AB7}"/>
          </ac:spMkLst>
        </pc:spChg>
      </pc:sldChg>
      <pc:sldChg chg="modSp">
        <pc:chgData name="Người dùng Khách" userId="S::urn:spo:anon#be74d572a5ec1f80aa8294d7b074bc6de0a637b9bd66eb5ac2e0c6af45cc9301::" providerId="AD" clId="Web-{29076C01-B408-57D4-0BC2-0FAF5648F9E5}" dt="2023-03-29T10:21:18.820" v="75"/>
        <pc:sldMkLst>
          <pc:docMk/>
          <pc:sldMk cId="879657410" sldId="277"/>
        </pc:sldMkLst>
        <pc:spChg chg="mod">
          <ac:chgData name="Người dùng Khách" userId="S::urn:spo:anon#be74d572a5ec1f80aa8294d7b074bc6de0a637b9bd66eb5ac2e0c6af45cc9301::" providerId="AD" clId="Web-{29076C01-B408-57D4-0BC2-0FAF5648F9E5}" dt="2023-03-29T10:21:18.820" v="75"/>
          <ac:spMkLst>
            <pc:docMk/>
            <pc:sldMk cId="879657410" sldId="277"/>
            <ac:spMk id="7" creationId="{6E441151-65B9-9FBB-F90A-C3596A312AB7}"/>
          </ac:spMkLst>
        </pc:spChg>
      </pc:sldChg>
      <pc:sldChg chg="modSp">
        <pc:chgData name="Người dùng Khách" userId="S::urn:spo:anon#be74d572a5ec1f80aa8294d7b074bc6de0a637b9bd66eb5ac2e0c6af45cc9301::" providerId="AD" clId="Web-{29076C01-B408-57D4-0BC2-0FAF5648F9E5}" dt="2023-03-29T10:20:19.819" v="71"/>
        <pc:sldMkLst>
          <pc:docMk/>
          <pc:sldMk cId="2033036224" sldId="291"/>
        </pc:sldMkLst>
        <pc:spChg chg="mod">
          <ac:chgData name="Người dùng Khách" userId="S::urn:spo:anon#be74d572a5ec1f80aa8294d7b074bc6de0a637b9bd66eb5ac2e0c6af45cc9301::" providerId="AD" clId="Web-{29076C01-B408-57D4-0BC2-0FAF5648F9E5}" dt="2023-03-29T10:20:19.819" v="71"/>
          <ac:spMkLst>
            <pc:docMk/>
            <pc:sldMk cId="2033036224" sldId="291"/>
            <ac:spMk id="2" creationId="{B7F0402B-FC14-5A6D-BFD1-20BC92FEF725}"/>
          </ac:spMkLst>
        </pc:spChg>
      </pc:sldChg>
    </pc:docChg>
  </pc:docChgLst>
  <pc:docChgLst>
    <pc:chgData name="Người dùng Khách" userId="S::urn:spo:anon#549b2cabf8d9988209199434bc1dd2e14adc4c724904ecc259d9f9c89bcbb856::" providerId="AD" clId="Web-{52187065-4A9C-7F15-4CCC-77232C7CAA1E}"/>
    <pc:docChg chg="modSld sldOrd">
      <pc:chgData name="Người dùng Khách" userId="S::urn:spo:anon#549b2cabf8d9988209199434bc1dd2e14adc4c724904ecc259d9f9c89bcbb856::" providerId="AD" clId="Web-{52187065-4A9C-7F15-4CCC-77232C7CAA1E}" dt="2023-04-11T15:59:19.809" v="125" actId="1076"/>
      <pc:docMkLst>
        <pc:docMk/>
      </pc:docMkLst>
      <pc:sldChg chg="modSp">
        <pc:chgData name="Người dùng Khách" userId="S::urn:spo:anon#549b2cabf8d9988209199434bc1dd2e14adc4c724904ecc259d9f9c89bcbb856::" providerId="AD" clId="Web-{52187065-4A9C-7F15-4CCC-77232C7CAA1E}" dt="2023-04-11T14:27:32.373" v="58" actId="20577"/>
        <pc:sldMkLst>
          <pc:docMk/>
          <pc:sldMk cId="3799861746" sldId="270"/>
        </pc:sldMkLst>
        <pc:spChg chg="mod">
          <ac:chgData name="Người dùng Khách" userId="S::urn:spo:anon#549b2cabf8d9988209199434bc1dd2e14adc4c724904ecc259d9f9c89bcbb856::" providerId="AD" clId="Web-{52187065-4A9C-7F15-4CCC-77232C7CAA1E}" dt="2023-04-11T14:27:32.373" v="58" actId="20577"/>
          <ac:spMkLst>
            <pc:docMk/>
            <pc:sldMk cId="3799861746" sldId="270"/>
            <ac:spMk id="4" creationId="{8196210C-D3C3-AF3B-E76F-90FC8B6F65FB}"/>
          </ac:spMkLst>
        </pc:spChg>
      </pc:sldChg>
      <pc:sldChg chg="modSp ord">
        <pc:chgData name="Người dùng Khách" userId="S::urn:spo:anon#549b2cabf8d9988209199434bc1dd2e14adc4c724904ecc259d9f9c89bcbb856::" providerId="AD" clId="Web-{52187065-4A9C-7F15-4CCC-77232C7CAA1E}" dt="2023-04-11T15:59:19.809" v="125" actId="1076"/>
        <pc:sldMkLst>
          <pc:docMk/>
          <pc:sldMk cId="36494084" sldId="275"/>
        </pc:sldMkLst>
        <pc:spChg chg="mod">
          <ac:chgData name="Người dùng Khách" userId="S::urn:spo:anon#549b2cabf8d9988209199434bc1dd2e14adc4c724904ecc259d9f9c89bcbb856::" providerId="AD" clId="Web-{52187065-4A9C-7F15-4CCC-77232C7CAA1E}" dt="2023-04-11T15:59:19.809" v="125" actId="1076"/>
          <ac:spMkLst>
            <pc:docMk/>
            <pc:sldMk cId="36494084" sldId="275"/>
            <ac:spMk id="3" creationId="{73EB74E7-8597-3CE4-843C-AE97DEB02D0D}"/>
          </ac:spMkLst>
        </pc:spChg>
      </pc:sldChg>
      <pc:sldChg chg="modSp">
        <pc:chgData name="Người dùng Khách" userId="S::urn:spo:anon#549b2cabf8d9988209199434bc1dd2e14adc4c724904ecc259d9f9c89bcbb856::" providerId="AD" clId="Web-{52187065-4A9C-7F15-4CCC-77232C7CAA1E}" dt="2023-04-11T14:26:41.887" v="29" actId="1076"/>
        <pc:sldMkLst>
          <pc:docMk/>
          <pc:sldMk cId="2402334157" sldId="279"/>
        </pc:sldMkLst>
        <pc:spChg chg="mod">
          <ac:chgData name="Người dùng Khách" userId="S::urn:spo:anon#549b2cabf8d9988209199434bc1dd2e14adc4c724904ecc259d9f9c89bcbb856::" providerId="AD" clId="Web-{52187065-4A9C-7F15-4CCC-77232C7CAA1E}" dt="2023-04-11T14:26:41.887" v="29" actId="1076"/>
          <ac:spMkLst>
            <pc:docMk/>
            <pc:sldMk cId="2402334157" sldId="279"/>
            <ac:spMk id="9" creationId="{C2F2F063-BC98-D17F-2C20-443E624E2989}"/>
          </ac:spMkLst>
        </pc:spChg>
      </pc:sldChg>
      <pc:sldChg chg="delSp modSp mod setBg">
        <pc:chgData name="Người dùng Khách" userId="S::urn:spo:anon#549b2cabf8d9988209199434bc1dd2e14adc4c724904ecc259d9f9c89bcbb856::" providerId="AD" clId="Web-{52187065-4A9C-7F15-4CCC-77232C7CAA1E}" dt="2023-04-11T14:26:08.308" v="18"/>
        <pc:sldMkLst>
          <pc:docMk/>
          <pc:sldMk cId="2336722618" sldId="280"/>
        </pc:sldMkLst>
        <pc:spChg chg="mod">
          <ac:chgData name="Người dùng Khách" userId="S::urn:spo:anon#549b2cabf8d9988209199434bc1dd2e14adc4c724904ecc259d9f9c89bcbb856::" providerId="AD" clId="Web-{52187065-4A9C-7F15-4CCC-77232C7CAA1E}" dt="2023-04-11T14:18:21.075" v="10" actId="20577"/>
          <ac:spMkLst>
            <pc:docMk/>
            <pc:sldMk cId="2336722618" sldId="280"/>
            <ac:spMk id="5" creationId="{754ECBE2-3738-899B-E97F-4E52C313734D}"/>
          </ac:spMkLst>
        </pc:spChg>
        <pc:picChg chg="del mod">
          <ac:chgData name="Người dùng Khách" userId="S::urn:spo:anon#549b2cabf8d9988209199434bc1dd2e14adc4c724904ecc259d9f9c89bcbb856::" providerId="AD" clId="Web-{52187065-4A9C-7F15-4CCC-77232C7CAA1E}" dt="2023-04-11T14:24:43.493" v="17"/>
          <ac:picMkLst>
            <pc:docMk/>
            <pc:sldMk cId="2336722618" sldId="280"/>
            <ac:picMk id="6" creationId="{F6D25CA7-8756-F0D9-118D-E385AB14010D}"/>
          </ac:picMkLst>
        </pc:picChg>
      </pc:sldChg>
      <pc:sldChg chg="modSp">
        <pc:chgData name="Người dùng Khách" userId="S::urn:spo:anon#549b2cabf8d9988209199434bc1dd2e14adc4c724904ecc259d9f9c89bcbb856::" providerId="AD" clId="Web-{52187065-4A9C-7F15-4CCC-77232C7CAA1E}" dt="2023-04-11T15:41:40.467" v="66" actId="20577"/>
        <pc:sldMkLst>
          <pc:docMk/>
          <pc:sldMk cId="3504086924" sldId="292"/>
        </pc:sldMkLst>
        <pc:spChg chg="mod">
          <ac:chgData name="Người dùng Khách" userId="S::urn:spo:anon#549b2cabf8d9988209199434bc1dd2e14adc4c724904ecc259d9f9c89bcbb856::" providerId="AD" clId="Web-{52187065-4A9C-7F15-4CCC-77232C7CAA1E}" dt="2023-04-11T15:41:40.467" v="66" actId="20577"/>
          <ac:spMkLst>
            <pc:docMk/>
            <pc:sldMk cId="3504086924" sldId="292"/>
            <ac:spMk id="3" creationId="{EACA97D9-F5F3-EE6F-F9E9-213984907F63}"/>
          </ac:spMkLst>
        </pc:spChg>
      </pc:sldChg>
      <pc:sldChg chg="ord">
        <pc:chgData name="Người dùng Khách" userId="S::urn:spo:anon#549b2cabf8d9988209199434bc1dd2e14adc4c724904ecc259d9f9c89bcbb856::" providerId="AD" clId="Web-{52187065-4A9C-7F15-4CCC-77232C7CAA1E}" dt="2023-04-11T14:28:03.202" v="60"/>
        <pc:sldMkLst>
          <pc:docMk/>
          <pc:sldMk cId="3443337206" sldId="303"/>
        </pc:sldMkLst>
      </pc:sldChg>
    </pc:docChg>
  </pc:docChgLst>
  <pc:docChgLst>
    <pc:chgData name="PHẠM GIA THÔNG" userId="S::20120201@student.hcmus.edu.vn::ed9143e6-f773-4733-aefd-ed7b111162ee" providerId="AD" clId="Web-{8D70493E-6901-0EDC-D828-3B7216B86431}"/>
    <pc:docChg chg="modSld">
      <pc:chgData name="PHẠM GIA THÔNG" userId="S::20120201@student.hcmus.edu.vn::ed9143e6-f773-4733-aefd-ed7b111162ee" providerId="AD" clId="Web-{8D70493E-6901-0EDC-D828-3B7216B86431}" dt="2023-06-05T17:15:06.334" v="9" actId="14100"/>
      <pc:docMkLst>
        <pc:docMk/>
      </pc:docMkLst>
      <pc:sldChg chg="addSp delSp modSp addAnim">
        <pc:chgData name="PHẠM GIA THÔNG" userId="S::20120201@student.hcmus.edu.vn::ed9143e6-f773-4733-aefd-ed7b111162ee" providerId="AD" clId="Web-{8D70493E-6901-0EDC-D828-3B7216B86431}" dt="2023-06-05T17:15:06.334" v="9" actId="14100"/>
        <pc:sldMkLst>
          <pc:docMk/>
          <pc:sldMk cId="4018182846" sldId="378"/>
        </pc:sldMkLst>
        <pc:spChg chg="del">
          <ac:chgData name="PHẠM GIA THÔNG" userId="S::20120201@student.hcmus.edu.vn::ed9143e6-f773-4733-aefd-ed7b111162ee" providerId="AD" clId="Web-{8D70493E-6901-0EDC-D828-3B7216B86431}" dt="2023-06-05T17:14:35.067" v="1"/>
          <ac:spMkLst>
            <pc:docMk/>
            <pc:sldMk cId="4018182846" sldId="378"/>
            <ac:spMk id="4" creationId="{9155BFDD-3941-221A-7BD1-53A271878171}"/>
          </ac:spMkLst>
        </pc:spChg>
        <pc:picChg chg="add mod">
          <ac:chgData name="PHẠM GIA THÔNG" userId="S::20120201@student.hcmus.edu.vn::ed9143e6-f773-4733-aefd-ed7b111162ee" providerId="AD" clId="Web-{8D70493E-6901-0EDC-D828-3B7216B86431}" dt="2023-06-05T17:15:06.334" v="9" actId="14100"/>
          <ac:picMkLst>
            <pc:docMk/>
            <pc:sldMk cId="4018182846" sldId="378"/>
            <ac:picMk id="2" creationId="{61093B9F-5071-48F3-EE3E-1A49700F0D15}"/>
          </ac:picMkLst>
        </pc:picChg>
      </pc:sldChg>
    </pc:docChg>
  </pc:docChgLst>
  <pc:docChgLst>
    <pc:chgData name="NGUYỄN VĂN CHUNG" userId="S::20120259@student.hcmus.edu.vn::8eceba66-7b45-4801-88c9-e3bd5bf4dffd" providerId="AD" clId="Web-{FD02DB59-5017-0E17-DFDF-2CB2406AFFBB}"/>
    <pc:docChg chg="addSld modSld">
      <pc:chgData name="NGUYỄN VĂN CHUNG" userId="S::20120259@student.hcmus.edu.vn::8eceba66-7b45-4801-88c9-e3bd5bf4dffd" providerId="AD" clId="Web-{FD02DB59-5017-0E17-DFDF-2CB2406AFFBB}" dt="2023-04-25T15:02:51.081" v="414"/>
      <pc:docMkLst>
        <pc:docMk/>
      </pc:docMkLst>
      <pc:sldChg chg="addSp delSp modSp add replId">
        <pc:chgData name="NGUYỄN VĂN CHUNG" userId="S::20120259@student.hcmus.edu.vn::8eceba66-7b45-4801-88c9-e3bd5bf4dffd" providerId="AD" clId="Web-{FD02DB59-5017-0E17-DFDF-2CB2406AFFBB}" dt="2023-04-25T15:02:51.081" v="414"/>
        <pc:sldMkLst>
          <pc:docMk/>
          <pc:sldMk cId="3335229286" sldId="321"/>
        </pc:sldMkLst>
        <pc:spChg chg="del">
          <ac:chgData name="NGUYỄN VĂN CHUNG" userId="S::20120259@student.hcmus.edu.vn::8eceba66-7b45-4801-88c9-e3bd5bf4dffd" providerId="AD" clId="Web-{FD02DB59-5017-0E17-DFDF-2CB2406AFFBB}" dt="2023-04-25T14:57:38.804" v="1"/>
          <ac:spMkLst>
            <pc:docMk/>
            <pc:sldMk cId="3335229286" sldId="321"/>
            <ac:spMk id="5" creationId="{5C150D7D-BC06-6D92-73D5-20770923A1D7}"/>
          </ac:spMkLst>
        </pc:spChg>
        <pc:graphicFrameChg chg="del">
          <ac:chgData name="NGUYỄN VĂN CHUNG" userId="S::20120259@student.hcmus.edu.vn::8eceba66-7b45-4801-88c9-e3bd5bf4dffd" providerId="AD" clId="Web-{FD02DB59-5017-0E17-DFDF-2CB2406AFFBB}" dt="2023-04-25T14:57:43.882" v="2"/>
          <ac:graphicFrameMkLst>
            <pc:docMk/>
            <pc:sldMk cId="3335229286" sldId="321"/>
            <ac:graphicFrameMk id="7" creationId="{769ECB7F-F0FD-867F-BCDE-E4290D0857AC}"/>
          </ac:graphicFrameMkLst>
        </pc:graphicFrameChg>
        <pc:graphicFrameChg chg="add mod modGraphic">
          <ac:chgData name="NGUYỄN VĂN CHUNG" userId="S::20120259@student.hcmus.edu.vn::8eceba66-7b45-4801-88c9-e3bd5bf4dffd" providerId="AD" clId="Web-{FD02DB59-5017-0E17-DFDF-2CB2406AFFBB}" dt="2023-04-25T15:02:51.081" v="414"/>
          <ac:graphicFrameMkLst>
            <pc:docMk/>
            <pc:sldMk cId="3335229286" sldId="321"/>
            <ac:graphicFrameMk id="14" creationId="{C4F9F906-5F34-1163-8036-C8444579C58D}"/>
          </ac:graphicFrameMkLst>
        </pc:graphicFrameChg>
      </pc:sldChg>
    </pc:docChg>
  </pc:docChgLst>
  <pc:docChgLst>
    <pc:chgData name="NGUYỄN VĂN CHUNG" userId="S::20120259@student.hcmus.edu.vn::8eceba66-7b45-4801-88c9-e3bd5bf4dffd" providerId="AD" clId="Web-{11502461-A884-A5E0-6778-1B764E75D14C}"/>
    <pc:docChg chg="modSld">
      <pc:chgData name="NGUYỄN VĂN CHUNG" userId="S::20120259@student.hcmus.edu.vn::8eceba66-7b45-4801-88c9-e3bd5bf4dffd" providerId="AD" clId="Web-{11502461-A884-A5E0-6778-1B764E75D14C}" dt="2023-04-21T03:01:22.702" v="287"/>
      <pc:docMkLst>
        <pc:docMk/>
      </pc:docMkLst>
      <pc:sldChg chg="modSp">
        <pc:chgData name="NGUYỄN VĂN CHUNG" userId="S::20120259@student.hcmus.edu.vn::8eceba66-7b45-4801-88c9-e3bd5bf4dffd" providerId="AD" clId="Web-{11502461-A884-A5E0-6778-1B764E75D14C}" dt="2023-04-21T03:01:13.030" v="279"/>
        <pc:sldMkLst>
          <pc:docMk/>
          <pc:sldMk cId="1289714843" sldId="265"/>
        </pc:sldMkLst>
        <pc:graphicFrameChg chg="mod modGraphic">
          <ac:chgData name="NGUYỄN VĂN CHUNG" userId="S::20120259@student.hcmus.edu.vn::8eceba66-7b45-4801-88c9-e3bd5bf4dffd" providerId="AD" clId="Web-{11502461-A884-A5E0-6778-1B764E75D14C}" dt="2023-04-21T03:01:13.030" v="279"/>
          <ac:graphicFrameMkLst>
            <pc:docMk/>
            <pc:sldMk cId="1289714843" sldId="265"/>
            <ac:graphicFrameMk id="4" creationId="{83D102C9-1BA3-146B-DA97-DBB64CBB674A}"/>
          </ac:graphicFrameMkLst>
        </pc:graphicFrameChg>
      </pc:sldChg>
      <pc:sldChg chg="modSp">
        <pc:chgData name="NGUYỄN VĂN CHUNG" userId="S::20120259@student.hcmus.edu.vn::8eceba66-7b45-4801-88c9-e3bd5bf4dffd" providerId="AD" clId="Web-{11502461-A884-A5E0-6778-1B764E75D14C}" dt="2023-04-21T02:55:48.757" v="49" actId="20577"/>
        <pc:sldMkLst>
          <pc:docMk/>
          <pc:sldMk cId="3755846535" sldId="267"/>
        </pc:sldMkLst>
        <pc:graphicFrameChg chg="modGraphic">
          <ac:chgData name="NGUYỄN VĂN CHUNG" userId="S::20120259@student.hcmus.edu.vn::8eceba66-7b45-4801-88c9-e3bd5bf4dffd" providerId="AD" clId="Web-{11502461-A884-A5E0-6778-1B764E75D14C}" dt="2023-04-21T02:55:48.757" v="49" actId="20577"/>
          <ac:graphicFrameMkLst>
            <pc:docMk/>
            <pc:sldMk cId="3755846535" sldId="267"/>
            <ac:graphicFrameMk id="5" creationId="{510EDAB9-368D-D4C5-AD46-24698FE9B542}"/>
          </ac:graphicFrameMkLst>
        </pc:graphicFrameChg>
      </pc:sldChg>
      <pc:sldChg chg="modSp">
        <pc:chgData name="NGUYỄN VĂN CHUNG" userId="S::20120259@student.hcmus.edu.vn::8eceba66-7b45-4801-88c9-e3bd5bf4dffd" providerId="AD" clId="Web-{11502461-A884-A5E0-6778-1B764E75D14C}" dt="2023-04-21T02:41:24.738" v="22" actId="20577"/>
        <pc:sldMkLst>
          <pc:docMk/>
          <pc:sldMk cId="1824034764" sldId="288"/>
        </pc:sldMkLst>
        <pc:spChg chg="mod">
          <ac:chgData name="NGUYỄN VĂN CHUNG" userId="S::20120259@student.hcmus.edu.vn::8eceba66-7b45-4801-88c9-e3bd5bf4dffd" providerId="AD" clId="Web-{11502461-A884-A5E0-6778-1B764E75D14C}" dt="2023-04-21T02:41:24.738" v="22" actId="20577"/>
          <ac:spMkLst>
            <pc:docMk/>
            <pc:sldMk cId="1824034764" sldId="288"/>
            <ac:spMk id="3" creationId="{F8F2592F-0445-44E3-C6E1-0B850D23BA42}"/>
          </ac:spMkLst>
        </pc:spChg>
      </pc:sldChg>
      <pc:sldChg chg="modSp">
        <pc:chgData name="NGUYỄN VĂN CHUNG" userId="S::20120259@student.hcmus.edu.vn::8eceba66-7b45-4801-88c9-e3bd5bf4dffd" providerId="AD" clId="Web-{11502461-A884-A5E0-6778-1B764E75D14C}" dt="2023-04-21T02:48:59.373" v="44" actId="20577"/>
        <pc:sldMkLst>
          <pc:docMk/>
          <pc:sldMk cId="2582739007" sldId="294"/>
        </pc:sldMkLst>
        <pc:graphicFrameChg chg="modGraphic">
          <ac:chgData name="NGUYỄN VĂN CHUNG" userId="S::20120259@student.hcmus.edu.vn::8eceba66-7b45-4801-88c9-e3bd5bf4dffd" providerId="AD" clId="Web-{11502461-A884-A5E0-6778-1B764E75D14C}" dt="2023-04-21T02:48:59.373" v="44" actId="20577"/>
          <ac:graphicFrameMkLst>
            <pc:docMk/>
            <pc:sldMk cId="2582739007" sldId="294"/>
            <ac:graphicFrameMk id="7" creationId="{769ECB7F-F0FD-867F-BCDE-E4290D0857AC}"/>
          </ac:graphicFrameMkLst>
        </pc:graphicFrameChg>
      </pc:sldChg>
      <pc:sldChg chg="modSp">
        <pc:chgData name="NGUYỄN VĂN CHUNG" userId="S::20120259@student.hcmus.edu.vn::8eceba66-7b45-4801-88c9-e3bd5bf4dffd" providerId="AD" clId="Web-{11502461-A884-A5E0-6778-1B764E75D14C}" dt="2023-04-21T03:01:22.702" v="287"/>
        <pc:sldMkLst>
          <pc:docMk/>
          <pc:sldMk cId="3356367370" sldId="295"/>
        </pc:sldMkLst>
        <pc:graphicFrameChg chg="mod modGraphic">
          <ac:chgData name="NGUYỄN VĂN CHUNG" userId="S::20120259@student.hcmus.edu.vn::8eceba66-7b45-4801-88c9-e3bd5bf4dffd" providerId="AD" clId="Web-{11502461-A884-A5E0-6778-1B764E75D14C}" dt="2023-04-21T03:01:22.702" v="287"/>
          <ac:graphicFrameMkLst>
            <pc:docMk/>
            <pc:sldMk cId="3356367370" sldId="295"/>
            <ac:graphicFrameMk id="4" creationId="{83D102C9-1BA3-146B-DA97-DBB64CBB674A}"/>
          </ac:graphicFrameMkLst>
        </pc:graphicFrameChg>
      </pc:sldChg>
    </pc:docChg>
  </pc:docChgLst>
  <pc:docChgLst>
    <pc:chgData name="PHẠM GIA THÔNG" userId="S::20120201@student.hcmus.edu.vn::ed9143e6-f773-4733-aefd-ed7b111162ee" providerId="AD" clId="Web-{4C339B11-C0B0-CE78-3A8A-E26D267D63B7}"/>
    <pc:docChg chg="addSld delSld modSld sldOrd">
      <pc:chgData name="PHẠM GIA THÔNG" userId="S::20120201@student.hcmus.edu.vn::ed9143e6-f773-4733-aefd-ed7b111162ee" providerId="AD" clId="Web-{4C339B11-C0B0-CE78-3A8A-E26D267D63B7}" dt="2023-06-18T09:48:27.010" v="886" actId="1076"/>
      <pc:docMkLst>
        <pc:docMk/>
      </pc:docMkLst>
      <pc:sldChg chg="modSp">
        <pc:chgData name="PHẠM GIA THÔNG" userId="S::20120201@student.hcmus.edu.vn::ed9143e6-f773-4733-aefd-ed7b111162ee" providerId="AD" clId="Web-{4C339B11-C0B0-CE78-3A8A-E26D267D63B7}" dt="2023-06-18T07:53:01.997" v="13"/>
        <pc:sldMkLst>
          <pc:docMk/>
          <pc:sldMk cId="1813019931" sldId="396"/>
        </pc:sldMkLst>
        <pc:picChg chg="mod">
          <ac:chgData name="PHẠM GIA THÔNG" userId="S::20120201@student.hcmus.edu.vn::ed9143e6-f773-4733-aefd-ed7b111162ee" providerId="AD" clId="Web-{4C339B11-C0B0-CE78-3A8A-E26D267D63B7}" dt="2023-06-18T07:53:01.997" v="13"/>
          <ac:picMkLst>
            <pc:docMk/>
            <pc:sldMk cId="1813019931" sldId="396"/>
            <ac:picMk id="4" creationId="{7B736929-5E2C-E833-01A7-B5137DF49D5F}"/>
          </ac:picMkLst>
        </pc:picChg>
      </pc:sldChg>
      <pc:sldChg chg="addSp delSp modSp">
        <pc:chgData name="PHẠM GIA THÔNG" userId="S::20120201@student.hcmus.edu.vn::ed9143e6-f773-4733-aefd-ed7b111162ee" providerId="AD" clId="Web-{4C339B11-C0B0-CE78-3A8A-E26D267D63B7}" dt="2023-06-18T08:27:13.184" v="34" actId="1076"/>
        <pc:sldMkLst>
          <pc:docMk/>
          <pc:sldMk cId="3206637978" sldId="429"/>
        </pc:sldMkLst>
        <pc:picChg chg="add mod">
          <ac:chgData name="PHẠM GIA THÔNG" userId="S::20120201@student.hcmus.edu.vn::ed9143e6-f773-4733-aefd-ed7b111162ee" providerId="AD" clId="Web-{4C339B11-C0B0-CE78-3A8A-E26D267D63B7}" dt="2023-06-18T08:27:13.184" v="34" actId="1076"/>
          <ac:picMkLst>
            <pc:docMk/>
            <pc:sldMk cId="3206637978" sldId="429"/>
            <ac:picMk id="2" creationId="{17697A49-49B6-48E3-D0F4-49D7F0D53279}"/>
          </ac:picMkLst>
        </pc:picChg>
        <pc:picChg chg="del mod">
          <ac:chgData name="PHẠM GIA THÔNG" userId="S::20120201@student.hcmus.edu.vn::ed9143e6-f773-4733-aefd-ed7b111162ee" providerId="AD" clId="Web-{4C339B11-C0B0-CE78-3A8A-E26D267D63B7}" dt="2023-06-18T08:26:45.996" v="26"/>
          <ac:picMkLst>
            <pc:docMk/>
            <pc:sldMk cId="3206637978" sldId="429"/>
            <ac:picMk id="3" creationId="{8AD9DF5E-A3F0-D609-C9D9-49BFB0B74502}"/>
          </ac:picMkLst>
        </pc:picChg>
      </pc:sldChg>
      <pc:sldChg chg="addSp delSp modSp add replId delAnim">
        <pc:chgData name="PHẠM GIA THÔNG" userId="S::20120201@student.hcmus.edu.vn::ed9143e6-f773-4733-aefd-ed7b111162ee" providerId="AD" clId="Web-{4C339B11-C0B0-CE78-3A8A-E26D267D63B7}" dt="2023-06-18T07:59:42.371" v="20" actId="1076"/>
        <pc:sldMkLst>
          <pc:docMk/>
          <pc:sldMk cId="796181094" sldId="431"/>
        </pc:sldMkLst>
        <pc:spChg chg="mod">
          <ac:chgData name="PHẠM GIA THÔNG" userId="S::20120201@student.hcmus.edu.vn::ed9143e6-f773-4733-aefd-ed7b111162ee" providerId="AD" clId="Web-{4C339B11-C0B0-CE78-3A8A-E26D267D63B7}" dt="2023-06-18T07:18:00.638" v="12" actId="1076"/>
          <ac:spMkLst>
            <pc:docMk/>
            <pc:sldMk cId="796181094" sldId="431"/>
            <ac:spMk id="6" creationId="{6BC4CBB3-C963-CD7F-169A-162C4E97646A}"/>
          </ac:spMkLst>
        </pc:spChg>
        <pc:picChg chg="del">
          <ac:chgData name="PHẠM GIA THÔNG" userId="S::20120201@student.hcmus.edu.vn::ed9143e6-f773-4733-aefd-ed7b111162ee" providerId="AD" clId="Web-{4C339B11-C0B0-CE78-3A8A-E26D267D63B7}" dt="2023-06-18T07:15:59.714" v="1"/>
          <ac:picMkLst>
            <pc:docMk/>
            <pc:sldMk cId="796181094" sldId="431"/>
            <ac:picMk id="2" creationId="{61093B9F-5071-48F3-EE3E-1A49700F0D15}"/>
          </ac:picMkLst>
        </pc:picChg>
        <pc:picChg chg="add mod">
          <ac:chgData name="PHẠM GIA THÔNG" userId="S::20120201@student.hcmus.edu.vn::ed9143e6-f773-4733-aefd-ed7b111162ee" providerId="AD" clId="Web-{4C339B11-C0B0-CE78-3A8A-E26D267D63B7}" dt="2023-06-18T07:59:42.371" v="20" actId="1076"/>
          <ac:picMkLst>
            <pc:docMk/>
            <pc:sldMk cId="796181094" sldId="431"/>
            <ac:picMk id="2" creationId="{EAC9B4C5-9373-4F46-059D-14F493DE51E7}"/>
          </ac:picMkLst>
        </pc:picChg>
      </pc:sldChg>
      <pc:sldChg chg="delSp modSp add replId">
        <pc:chgData name="PHẠM GIA THÔNG" userId="S::20120201@student.hcmus.edu.vn::ed9143e6-f773-4733-aefd-ed7b111162ee" providerId="AD" clId="Web-{4C339B11-C0B0-CE78-3A8A-E26D267D63B7}" dt="2023-06-18T08:27:18.528" v="36" actId="1076"/>
        <pc:sldMkLst>
          <pc:docMk/>
          <pc:sldMk cId="3871822388" sldId="432"/>
        </pc:sldMkLst>
        <pc:spChg chg="del">
          <ac:chgData name="PHẠM GIA THÔNG" userId="S::20120201@student.hcmus.edu.vn::ed9143e6-f773-4733-aefd-ed7b111162ee" providerId="AD" clId="Web-{4C339B11-C0B0-CE78-3A8A-E26D267D63B7}" dt="2023-06-18T08:27:16.528" v="35"/>
          <ac:spMkLst>
            <pc:docMk/>
            <pc:sldMk cId="3871822388" sldId="432"/>
            <ac:spMk id="6" creationId="{6BC4CBB3-C963-CD7F-169A-162C4E97646A}"/>
          </ac:spMkLst>
        </pc:spChg>
        <pc:picChg chg="del">
          <ac:chgData name="PHẠM GIA THÔNG" userId="S::20120201@student.hcmus.edu.vn::ed9143e6-f773-4733-aefd-ed7b111162ee" providerId="AD" clId="Web-{4C339B11-C0B0-CE78-3A8A-E26D267D63B7}" dt="2023-06-18T08:27:00.699" v="31"/>
          <ac:picMkLst>
            <pc:docMk/>
            <pc:sldMk cId="3871822388" sldId="432"/>
            <ac:picMk id="2" creationId="{17697A49-49B6-48E3-D0F4-49D7F0D53279}"/>
          </ac:picMkLst>
        </pc:picChg>
        <pc:picChg chg="mod">
          <ac:chgData name="PHẠM GIA THÔNG" userId="S::20120201@student.hcmus.edu.vn::ed9143e6-f773-4733-aefd-ed7b111162ee" providerId="AD" clId="Web-{4C339B11-C0B0-CE78-3A8A-E26D267D63B7}" dt="2023-06-18T08:27:18.528" v="36" actId="1076"/>
          <ac:picMkLst>
            <pc:docMk/>
            <pc:sldMk cId="3871822388" sldId="432"/>
            <ac:picMk id="3" creationId="{8AD9DF5E-A3F0-D609-C9D9-49BFB0B74502}"/>
          </ac:picMkLst>
        </pc:picChg>
      </pc:sldChg>
      <pc:sldChg chg="addSp delSp modSp add replId delAnim">
        <pc:chgData name="PHẠM GIA THÔNG" userId="S::20120201@student.hcmus.edu.vn::ed9143e6-f773-4733-aefd-ed7b111162ee" providerId="AD" clId="Web-{4C339B11-C0B0-CE78-3A8A-E26D267D63B7}" dt="2023-06-18T08:37:15.705" v="67" actId="14100"/>
        <pc:sldMkLst>
          <pc:docMk/>
          <pc:sldMk cId="2153432228" sldId="433"/>
        </pc:sldMkLst>
        <pc:spChg chg="add mod">
          <ac:chgData name="PHẠM GIA THÔNG" userId="S::20120201@student.hcmus.edu.vn::ed9143e6-f773-4733-aefd-ed7b111162ee" providerId="AD" clId="Web-{4C339B11-C0B0-CE78-3A8A-E26D267D63B7}" dt="2023-06-18T08:37:15.705" v="67" actId="14100"/>
          <ac:spMkLst>
            <pc:docMk/>
            <pc:sldMk cId="2153432228" sldId="433"/>
            <ac:spMk id="4" creationId="{764C2327-1E21-0297-6224-52459F946F23}"/>
          </ac:spMkLst>
        </pc:spChg>
        <pc:spChg chg="del">
          <ac:chgData name="PHẠM GIA THÔNG" userId="S::20120201@student.hcmus.edu.vn::ed9143e6-f773-4733-aefd-ed7b111162ee" providerId="AD" clId="Web-{4C339B11-C0B0-CE78-3A8A-E26D267D63B7}" dt="2023-06-18T08:29:30.579" v="39"/>
          <ac:spMkLst>
            <pc:docMk/>
            <pc:sldMk cId="2153432228" sldId="433"/>
            <ac:spMk id="6" creationId="{6BC4CBB3-C963-CD7F-169A-162C4E97646A}"/>
          </ac:spMkLst>
        </pc:spChg>
        <pc:picChg chg="del">
          <ac:chgData name="PHẠM GIA THÔNG" userId="S::20120201@student.hcmus.edu.vn::ed9143e6-f773-4733-aefd-ed7b111162ee" providerId="AD" clId="Web-{4C339B11-C0B0-CE78-3A8A-E26D267D63B7}" dt="2023-06-18T08:29:28.064" v="38"/>
          <ac:picMkLst>
            <pc:docMk/>
            <pc:sldMk cId="2153432228" sldId="433"/>
            <ac:picMk id="2" creationId="{61093B9F-5071-48F3-EE3E-1A49700F0D15}"/>
          </ac:picMkLst>
        </pc:picChg>
        <pc:picChg chg="add mod">
          <ac:chgData name="PHẠM GIA THÔNG" userId="S::20120201@student.hcmus.edu.vn::ed9143e6-f773-4733-aefd-ed7b111162ee" providerId="AD" clId="Web-{4C339B11-C0B0-CE78-3A8A-E26D267D63B7}" dt="2023-06-18T08:36:36.703" v="64" actId="14100"/>
          <ac:picMkLst>
            <pc:docMk/>
            <pc:sldMk cId="2153432228" sldId="433"/>
            <ac:picMk id="5" creationId="{702B58B5-9867-369D-4666-2190B169A34E}"/>
          </ac:picMkLst>
        </pc:picChg>
      </pc:sldChg>
      <pc:sldChg chg="addSp delSp modSp add replId">
        <pc:chgData name="PHẠM GIA THÔNG" userId="S::20120201@student.hcmus.edu.vn::ed9143e6-f773-4733-aefd-ed7b111162ee" providerId="AD" clId="Web-{4C339B11-C0B0-CE78-3A8A-E26D267D63B7}" dt="2023-06-18T08:38:38.879" v="79" actId="1076"/>
        <pc:sldMkLst>
          <pc:docMk/>
          <pc:sldMk cId="2360951773" sldId="434"/>
        </pc:sldMkLst>
        <pc:spChg chg="mod">
          <ac:chgData name="PHẠM GIA THÔNG" userId="S::20120201@student.hcmus.edu.vn::ed9143e6-f773-4733-aefd-ed7b111162ee" providerId="AD" clId="Web-{4C339B11-C0B0-CE78-3A8A-E26D267D63B7}" dt="2023-06-18T08:38:02.331" v="73" actId="14100"/>
          <ac:spMkLst>
            <pc:docMk/>
            <pc:sldMk cId="2360951773" sldId="434"/>
            <ac:spMk id="4" creationId="{764C2327-1E21-0297-6224-52459F946F23}"/>
          </ac:spMkLst>
        </pc:spChg>
        <pc:picChg chg="add mod">
          <ac:chgData name="PHẠM GIA THÔNG" userId="S::20120201@student.hcmus.edu.vn::ed9143e6-f773-4733-aefd-ed7b111162ee" providerId="AD" clId="Web-{4C339B11-C0B0-CE78-3A8A-E26D267D63B7}" dt="2023-06-18T08:38:38.879" v="79" actId="1076"/>
          <ac:picMkLst>
            <pc:docMk/>
            <pc:sldMk cId="2360951773" sldId="434"/>
            <ac:picMk id="2" creationId="{8B58B704-FF03-754F-BF2D-E8A8124CF463}"/>
          </ac:picMkLst>
        </pc:picChg>
        <pc:picChg chg="del">
          <ac:chgData name="PHẠM GIA THÔNG" userId="S::20120201@student.hcmus.edu.vn::ed9143e6-f773-4733-aefd-ed7b111162ee" providerId="AD" clId="Web-{4C339B11-C0B0-CE78-3A8A-E26D267D63B7}" dt="2023-06-18T08:38:21.222" v="74"/>
          <ac:picMkLst>
            <pc:docMk/>
            <pc:sldMk cId="2360951773" sldId="434"/>
            <ac:picMk id="5" creationId="{702B58B5-9867-369D-4666-2190B169A34E}"/>
          </ac:picMkLst>
        </pc:picChg>
      </pc:sldChg>
      <pc:sldChg chg="addSp delSp modSp add ord replId">
        <pc:chgData name="PHẠM GIA THÔNG" userId="S::20120201@student.hcmus.edu.vn::ed9143e6-f773-4733-aefd-ed7b111162ee" providerId="AD" clId="Web-{4C339B11-C0B0-CE78-3A8A-E26D267D63B7}" dt="2023-06-18T08:39:11.974" v="88" actId="1076"/>
        <pc:sldMkLst>
          <pc:docMk/>
          <pc:sldMk cId="274151296" sldId="435"/>
        </pc:sldMkLst>
        <pc:spChg chg="mod">
          <ac:chgData name="PHẠM GIA THÔNG" userId="S::20120201@student.hcmus.edu.vn::ed9143e6-f773-4733-aefd-ed7b111162ee" providerId="AD" clId="Web-{4C339B11-C0B0-CE78-3A8A-E26D267D63B7}" dt="2023-06-18T08:38:59.380" v="83" actId="20577"/>
          <ac:spMkLst>
            <pc:docMk/>
            <pc:sldMk cId="274151296" sldId="435"/>
            <ac:spMk id="4" creationId="{764C2327-1E21-0297-6224-52459F946F23}"/>
          </ac:spMkLst>
        </pc:spChg>
        <pc:picChg chg="add mod">
          <ac:chgData name="PHẠM GIA THÔNG" userId="S::20120201@student.hcmus.edu.vn::ed9143e6-f773-4733-aefd-ed7b111162ee" providerId="AD" clId="Web-{4C339B11-C0B0-CE78-3A8A-E26D267D63B7}" dt="2023-06-18T08:39:11.974" v="88" actId="1076"/>
          <ac:picMkLst>
            <pc:docMk/>
            <pc:sldMk cId="274151296" sldId="435"/>
            <ac:picMk id="2" creationId="{2893DAB7-B7D7-02BE-BE9E-170A4A20C919}"/>
          </ac:picMkLst>
        </pc:picChg>
        <pc:picChg chg="del">
          <ac:chgData name="PHẠM GIA THÔNG" userId="S::20120201@student.hcmus.edu.vn::ed9143e6-f773-4733-aefd-ed7b111162ee" providerId="AD" clId="Web-{4C339B11-C0B0-CE78-3A8A-E26D267D63B7}" dt="2023-06-18T08:39:00.927" v="84"/>
          <ac:picMkLst>
            <pc:docMk/>
            <pc:sldMk cId="274151296" sldId="435"/>
            <ac:picMk id="5" creationId="{702B58B5-9867-369D-4666-2190B169A34E}"/>
          </ac:picMkLst>
        </pc:picChg>
      </pc:sldChg>
      <pc:sldChg chg="addSp delSp modSp add ord replId">
        <pc:chgData name="PHẠM GIA THÔNG" userId="S::20120201@student.hcmus.edu.vn::ed9143e6-f773-4733-aefd-ed7b111162ee" providerId="AD" clId="Web-{4C339B11-C0B0-CE78-3A8A-E26D267D63B7}" dt="2023-06-18T08:42:11.840" v="131" actId="1076"/>
        <pc:sldMkLst>
          <pc:docMk/>
          <pc:sldMk cId="258028615" sldId="436"/>
        </pc:sldMkLst>
        <pc:spChg chg="mod">
          <ac:chgData name="PHẠM GIA THÔNG" userId="S::20120201@student.hcmus.edu.vn::ed9143e6-f773-4733-aefd-ed7b111162ee" providerId="AD" clId="Web-{4C339B11-C0B0-CE78-3A8A-E26D267D63B7}" dt="2023-06-18T08:40:36.290" v="107" actId="1076"/>
          <ac:spMkLst>
            <pc:docMk/>
            <pc:sldMk cId="258028615" sldId="436"/>
            <ac:spMk id="4" creationId="{764C2327-1E21-0297-6224-52459F946F23}"/>
          </ac:spMkLst>
        </pc:spChg>
        <pc:spChg chg="add mod">
          <ac:chgData name="PHẠM GIA THÔNG" userId="S::20120201@student.hcmus.edu.vn::ed9143e6-f773-4733-aefd-ed7b111162ee" providerId="AD" clId="Web-{4C339B11-C0B0-CE78-3A8A-E26D267D63B7}" dt="2023-06-18T08:41:58.120" v="127" actId="1076"/>
          <ac:spMkLst>
            <pc:docMk/>
            <pc:sldMk cId="258028615" sldId="436"/>
            <ac:spMk id="6" creationId="{17473C59-7127-BFF5-B90B-FFE3398A4B5A}"/>
          </ac:spMkLst>
        </pc:spChg>
        <pc:picChg chg="add mod">
          <ac:chgData name="PHẠM GIA THÔNG" userId="S::20120201@student.hcmus.edu.vn::ed9143e6-f773-4733-aefd-ed7b111162ee" providerId="AD" clId="Web-{4C339B11-C0B0-CE78-3A8A-E26D267D63B7}" dt="2023-06-18T08:41:52.964" v="126" actId="1076"/>
          <ac:picMkLst>
            <pc:docMk/>
            <pc:sldMk cId="258028615" sldId="436"/>
            <ac:picMk id="2" creationId="{02B4AC69-3CD9-BB72-103F-B7CB940D0A1F}"/>
          </ac:picMkLst>
        </pc:picChg>
        <pc:picChg chg="del">
          <ac:chgData name="PHẠM GIA THÔNG" userId="S::20120201@student.hcmus.edu.vn::ed9143e6-f773-4733-aefd-ed7b111162ee" providerId="AD" clId="Web-{4C339B11-C0B0-CE78-3A8A-E26D267D63B7}" dt="2023-06-18T08:39:39.772" v="95"/>
          <ac:picMkLst>
            <pc:docMk/>
            <pc:sldMk cId="258028615" sldId="436"/>
            <ac:picMk id="5" creationId="{702B58B5-9867-369D-4666-2190B169A34E}"/>
          </ac:picMkLst>
        </pc:picChg>
        <pc:picChg chg="add mod">
          <ac:chgData name="PHẠM GIA THÔNG" userId="S::20120201@student.hcmus.edu.vn::ed9143e6-f773-4733-aefd-ed7b111162ee" providerId="AD" clId="Web-{4C339B11-C0B0-CE78-3A8A-E26D267D63B7}" dt="2023-06-18T08:42:11.840" v="131" actId="1076"/>
          <ac:picMkLst>
            <pc:docMk/>
            <pc:sldMk cId="258028615" sldId="436"/>
            <ac:picMk id="7" creationId="{E757D56C-E643-F126-8D9A-BE436C5FB1A8}"/>
          </ac:picMkLst>
        </pc:picChg>
      </pc:sldChg>
      <pc:sldChg chg="addSp delSp modSp add del ord replId">
        <pc:chgData name="PHẠM GIA THÔNG" userId="S::20120201@student.hcmus.edu.vn::ed9143e6-f773-4733-aefd-ed7b111162ee" providerId="AD" clId="Web-{4C339B11-C0B0-CE78-3A8A-E26D267D63B7}" dt="2023-06-18T08:46:25.989" v="188"/>
        <pc:sldMkLst>
          <pc:docMk/>
          <pc:sldMk cId="598770569" sldId="437"/>
        </pc:sldMkLst>
        <pc:spChg chg="mod">
          <ac:chgData name="PHẠM GIA THÔNG" userId="S::20120201@student.hcmus.edu.vn::ed9143e6-f773-4733-aefd-ed7b111162ee" providerId="AD" clId="Web-{4C339B11-C0B0-CE78-3A8A-E26D267D63B7}" dt="2023-06-18T08:45:43.738" v="179"/>
          <ac:spMkLst>
            <pc:docMk/>
            <pc:sldMk cId="598770569" sldId="437"/>
            <ac:spMk id="4" creationId="{764C2327-1E21-0297-6224-52459F946F23}"/>
          </ac:spMkLst>
        </pc:spChg>
        <pc:spChg chg="add del mod">
          <ac:chgData name="PHẠM GIA THÔNG" userId="S::20120201@student.hcmus.edu.vn::ed9143e6-f773-4733-aefd-ed7b111162ee" providerId="AD" clId="Web-{4C339B11-C0B0-CE78-3A8A-E26D267D63B7}" dt="2023-06-18T08:44:30.501" v="163"/>
          <ac:spMkLst>
            <pc:docMk/>
            <pc:sldMk cId="598770569" sldId="437"/>
            <ac:spMk id="6" creationId="{E850CEFA-5B49-26B2-4242-E8A6794F6BDB}"/>
          </ac:spMkLst>
        </pc:spChg>
        <pc:spChg chg="add mod">
          <ac:chgData name="PHẠM GIA THÔNG" userId="S::20120201@student.hcmus.edu.vn::ed9143e6-f773-4733-aefd-ed7b111162ee" providerId="AD" clId="Web-{4C339B11-C0B0-CE78-3A8A-E26D267D63B7}" dt="2023-06-18T08:46:12.051" v="185" actId="1076"/>
          <ac:spMkLst>
            <pc:docMk/>
            <pc:sldMk cId="598770569" sldId="437"/>
            <ac:spMk id="8" creationId="{B3CEFB46-34F7-37E9-D66C-72B10AD2E472}"/>
          </ac:spMkLst>
        </pc:spChg>
        <pc:picChg chg="del">
          <ac:chgData name="PHẠM GIA THÔNG" userId="S::20120201@student.hcmus.edu.vn::ed9143e6-f773-4733-aefd-ed7b111162ee" providerId="AD" clId="Web-{4C339B11-C0B0-CE78-3A8A-E26D267D63B7}" dt="2023-06-18T08:42:48.450" v="140"/>
          <ac:picMkLst>
            <pc:docMk/>
            <pc:sldMk cId="598770569" sldId="437"/>
            <ac:picMk id="2" creationId="{2893DAB7-B7D7-02BE-BE9E-170A4A20C919}"/>
          </ac:picMkLst>
        </pc:picChg>
        <pc:picChg chg="add mod">
          <ac:chgData name="PHẠM GIA THÔNG" userId="S::20120201@student.hcmus.edu.vn::ed9143e6-f773-4733-aefd-ed7b111162ee" providerId="AD" clId="Web-{4C339B11-C0B0-CE78-3A8A-E26D267D63B7}" dt="2023-06-18T08:45:48.160" v="180" actId="1076"/>
          <ac:picMkLst>
            <pc:docMk/>
            <pc:sldMk cId="598770569" sldId="437"/>
            <ac:picMk id="3" creationId="{43B8469A-CCB9-D4EA-9586-DEDA81DC3074}"/>
          </ac:picMkLst>
        </pc:picChg>
        <pc:picChg chg="add mod">
          <ac:chgData name="PHẠM GIA THÔNG" userId="S::20120201@student.hcmus.edu.vn::ed9143e6-f773-4733-aefd-ed7b111162ee" providerId="AD" clId="Web-{4C339B11-C0B0-CE78-3A8A-E26D267D63B7}" dt="2023-06-18T08:46:13.739" v="186" actId="1076"/>
          <ac:picMkLst>
            <pc:docMk/>
            <pc:sldMk cId="598770569" sldId="437"/>
            <ac:picMk id="9" creationId="{3C691544-B0CB-EED5-B114-6937E9244D34}"/>
          </ac:picMkLst>
        </pc:picChg>
      </pc:sldChg>
      <pc:sldChg chg="addSp delSp modSp add replId">
        <pc:chgData name="PHẠM GIA THÔNG" userId="S::20120201@student.hcmus.edu.vn::ed9143e6-f773-4733-aefd-ed7b111162ee" providerId="AD" clId="Web-{4C339B11-C0B0-CE78-3A8A-E26D267D63B7}" dt="2023-06-18T08:47:32.679" v="204" actId="1076"/>
        <pc:sldMkLst>
          <pc:docMk/>
          <pc:sldMk cId="1457533833" sldId="438"/>
        </pc:sldMkLst>
        <pc:spChg chg="del mod">
          <ac:chgData name="PHẠM GIA THÔNG" userId="S::20120201@student.hcmus.edu.vn::ed9143e6-f773-4733-aefd-ed7b111162ee" providerId="AD" clId="Web-{4C339B11-C0B0-CE78-3A8A-E26D267D63B7}" dt="2023-06-18T08:46:58.334" v="198"/>
          <ac:spMkLst>
            <pc:docMk/>
            <pc:sldMk cId="1457533833" sldId="438"/>
            <ac:spMk id="4" creationId="{764C2327-1E21-0297-6224-52459F946F23}"/>
          </ac:spMkLst>
        </pc:spChg>
        <pc:spChg chg="add del mod">
          <ac:chgData name="PHẠM GIA THÔNG" userId="S::20120201@student.hcmus.edu.vn::ed9143e6-f773-4733-aefd-ed7b111162ee" providerId="AD" clId="Web-{4C339B11-C0B0-CE78-3A8A-E26D267D63B7}" dt="2023-06-18T08:47:02.600" v="199"/>
          <ac:spMkLst>
            <pc:docMk/>
            <pc:sldMk cId="1457533833" sldId="438"/>
            <ac:spMk id="5" creationId="{DE9615C8-A200-A992-2B24-C9B4C9842CDC}"/>
          </ac:spMkLst>
        </pc:spChg>
        <pc:spChg chg="mod">
          <ac:chgData name="PHẠM GIA THÔNG" userId="S::20120201@student.hcmus.edu.vn::ed9143e6-f773-4733-aefd-ed7b111162ee" providerId="AD" clId="Web-{4C339B11-C0B0-CE78-3A8A-E26D267D63B7}" dt="2023-06-18T08:47:32.679" v="204" actId="1076"/>
          <ac:spMkLst>
            <pc:docMk/>
            <pc:sldMk cId="1457533833" sldId="438"/>
            <ac:spMk id="8" creationId="{B3CEFB46-34F7-37E9-D66C-72B10AD2E472}"/>
          </ac:spMkLst>
        </pc:spChg>
        <pc:picChg chg="del">
          <ac:chgData name="PHẠM GIA THÔNG" userId="S::20120201@student.hcmus.edu.vn::ed9143e6-f773-4733-aefd-ed7b111162ee" providerId="AD" clId="Web-{4C339B11-C0B0-CE78-3A8A-E26D267D63B7}" dt="2023-06-18T08:46:53.521" v="195"/>
          <ac:picMkLst>
            <pc:docMk/>
            <pc:sldMk cId="1457533833" sldId="438"/>
            <ac:picMk id="3" creationId="{43B8469A-CCB9-D4EA-9586-DEDA81DC3074}"/>
          </ac:picMkLst>
        </pc:picChg>
        <pc:picChg chg="del">
          <ac:chgData name="PHẠM GIA THÔNG" userId="S::20120201@student.hcmus.edu.vn::ed9143e6-f773-4733-aefd-ed7b111162ee" providerId="AD" clId="Web-{4C339B11-C0B0-CE78-3A8A-E26D267D63B7}" dt="2023-06-18T08:46:51.412" v="194"/>
          <ac:picMkLst>
            <pc:docMk/>
            <pc:sldMk cId="1457533833" sldId="438"/>
            <ac:picMk id="9" creationId="{3C691544-B0CB-EED5-B114-6937E9244D34}"/>
          </ac:picMkLst>
        </pc:picChg>
      </pc:sldChg>
      <pc:sldChg chg="addSp delSp modSp add ord replId">
        <pc:chgData name="PHẠM GIA THÔNG" userId="S::20120201@student.hcmus.edu.vn::ed9143e6-f773-4733-aefd-ed7b111162ee" providerId="AD" clId="Web-{4C339B11-C0B0-CE78-3A8A-E26D267D63B7}" dt="2023-06-18T08:48:37.400" v="220" actId="1076"/>
        <pc:sldMkLst>
          <pc:docMk/>
          <pc:sldMk cId="1250938565" sldId="439"/>
        </pc:sldMkLst>
        <pc:spChg chg="mod">
          <ac:chgData name="PHẠM GIA THÔNG" userId="S::20120201@student.hcmus.edu.vn::ed9143e6-f773-4733-aefd-ed7b111162ee" providerId="AD" clId="Web-{4C339B11-C0B0-CE78-3A8A-E26D267D63B7}" dt="2023-06-18T08:48:16.586" v="214" actId="14100"/>
          <ac:spMkLst>
            <pc:docMk/>
            <pc:sldMk cId="1250938565" sldId="439"/>
            <ac:spMk id="4" creationId="{764C2327-1E21-0297-6224-52459F946F23}"/>
          </ac:spMkLst>
        </pc:spChg>
        <pc:picChg chg="del">
          <ac:chgData name="PHẠM GIA THÔNG" userId="S::20120201@student.hcmus.edu.vn::ed9143e6-f773-4733-aefd-ed7b111162ee" providerId="AD" clId="Web-{4C339B11-C0B0-CE78-3A8A-E26D267D63B7}" dt="2023-06-18T08:48:13.836" v="213"/>
          <ac:picMkLst>
            <pc:docMk/>
            <pc:sldMk cId="1250938565" sldId="439"/>
            <ac:picMk id="2" creationId="{2893DAB7-B7D7-02BE-BE9E-170A4A20C919}"/>
          </ac:picMkLst>
        </pc:picChg>
        <pc:picChg chg="add mod">
          <ac:chgData name="PHẠM GIA THÔNG" userId="S::20120201@student.hcmus.edu.vn::ed9143e6-f773-4733-aefd-ed7b111162ee" providerId="AD" clId="Web-{4C339B11-C0B0-CE78-3A8A-E26D267D63B7}" dt="2023-06-18T08:48:37.400" v="220" actId="1076"/>
          <ac:picMkLst>
            <pc:docMk/>
            <pc:sldMk cId="1250938565" sldId="439"/>
            <ac:picMk id="3" creationId="{31175539-817A-FBFF-12EE-2CBBCB72FD38}"/>
          </ac:picMkLst>
        </pc:picChg>
      </pc:sldChg>
      <pc:sldChg chg="addSp delSp modSp add replId">
        <pc:chgData name="PHẠM GIA THÔNG" userId="S::20120201@student.hcmus.edu.vn::ed9143e6-f773-4733-aefd-ed7b111162ee" providerId="AD" clId="Web-{4C339B11-C0B0-CE78-3A8A-E26D267D63B7}" dt="2023-06-18T09:38:48.737" v="793" actId="1076"/>
        <pc:sldMkLst>
          <pc:docMk/>
          <pc:sldMk cId="1834640791" sldId="440"/>
        </pc:sldMkLst>
        <pc:spChg chg="add mod">
          <ac:chgData name="PHẠM GIA THÔNG" userId="S::20120201@student.hcmus.edu.vn::ed9143e6-f773-4733-aefd-ed7b111162ee" providerId="AD" clId="Web-{4C339B11-C0B0-CE78-3A8A-E26D267D63B7}" dt="2023-06-18T09:38:44.346" v="791" actId="1076"/>
          <ac:spMkLst>
            <pc:docMk/>
            <pc:sldMk cId="1834640791" sldId="440"/>
            <ac:spMk id="4" creationId="{6D48F2E4-0175-DF89-ED1B-BD3554FC637C}"/>
          </ac:spMkLst>
        </pc:spChg>
        <pc:spChg chg="del">
          <ac:chgData name="PHẠM GIA THÔNG" userId="S::20120201@student.hcmus.edu.vn::ed9143e6-f773-4733-aefd-ed7b111162ee" providerId="AD" clId="Web-{4C339B11-C0B0-CE78-3A8A-E26D267D63B7}" dt="2023-06-18T08:50:58.701" v="223"/>
          <ac:spMkLst>
            <pc:docMk/>
            <pc:sldMk cId="1834640791" sldId="440"/>
            <ac:spMk id="6" creationId="{6BC4CBB3-C963-CD7F-169A-162C4E97646A}"/>
          </ac:spMkLst>
        </pc:spChg>
        <pc:spChg chg="add del mod">
          <ac:chgData name="PHẠM GIA THÔNG" userId="S::20120201@student.hcmus.edu.vn::ed9143e6-f773-4733-aefd-ed7b111162ee" providerId="AD" clId="Web-{4C339B11-C0B0-CE78-3A8A-E26D267D63B7}" dt="2023-06-18T09:37:26.500" v="781"/>
          <ac:spMkLst>
            <pc:docMk/>
            <pc:sldMk cId="1834640791" sldId="440"/>
            <ac:spMk id="7" creationId="{8EA05AC8-7BA6-56CE-77B8-B4CC61DE2E60}"/>
          </ac:spMkLst>
        </pc:spChg>
        <pc:spChg chg="add del mod">
          <ac:chgData name="PHẠM GIA THÔNG" userId="S::20120201@student.hcmus.edu.vn::ed9143e6-f773-4733-aefd-ed7b111162ee" providerId="AD" clId="Web-{4C339B11-C0B0-CE78-3A8A-E26D267D63B7}" dt="2023-06-18T09:37:29.453" v="783"/>
          <ac:spMkLst>
            <pc:docMk/>
            <pc:sldMk cId="1834640791" sldId="440"/>
            <ac:spMk id="9" creationId="{6F8DE026-5C1B-8C18-D6AF-BB0D47657ACE}"/>
          </ac:spMkLst>
        </pc:spChg>
        <pc:spChg chg="add del mod">
          <ac:chgData name="PHẠM GIA THÔNG" userId="S::20120201@student.hcmus.edu.vn::ed9143e6-f773-4733-aefd-ed7b111162ee" providerId="AD" clId="Web-{4C339B11-C0B0-CE78-3A8A-E26D267D63B7}" dt="2023-06-18T09:37:26.500" v="780"/>
          <ac:spMkLst>
            <pc:docMk/>
            <pc:sldMk cId="1834640791" sldId="440"/>
            <ac:spMk id="11" creationId="{EE1F4A5A-78F1-582C-A84E-D53FB033D801}"/>
          </ac:spMkLst>
        </pc:spChg>
        <pc:spChg chg="add del mod">
          <ac:chgData name="PHẠM GIA THÔNG" userId="S::20120201@student.hcmus.edu.vn::ed9143e6-f773-4733-aefd-ed7b111162ee" providerId="AD" clId="Web-{4C339B11-C0B0-CE78-3A8A-E26D267D63B7}" dt="2023-06-18T09:37:26.500" v="779"/>
          <ac:spMkLst>
            <pc:docMk/>
            <pc:sldMk cId="1834640791" sldId="440"/>
            <ac:spMk id="14" creationId="{7E480341-D3B3-D342-FB31-4EC847A85481}"/>
          </ac:spMkLst>
        </pc:spChg>
        <pc:spChg chg="add del mod">
          <ac:chgData name="PHẠM GIA THÔNG" userId="S::20120201@student.hcmus.edu.vn::ed9143e6-f773-4733-aefd-ed7b111162ee" providerId="AD" clId="Web-{4C339B11-C0B0-CE78-3A8A-E26D267D63B7}" dt="2023-06-18T08:53:20.394" v="265"/>
          <ac:spMkLst>
            <pc:docMk/>
            <pc:sldMk cId="1834640791" sldId="440"/>
            <ac:spMk id="16" creationId="{1AA3DA04-3432-96A6-7DB6-93E1EBC9E230}"/>
          </ac:spMkLst>
        </pc:spChg>
        <pc:spChg chg="add del mod">
          <ac:chgData name="PHẠM GIA THÔNG" userId="S::20120201@student.hcmus.edu.vn::ed9143e6-f773-4733-aefd-ed7b111162ee" providerId="AD" clId="Web-{4C339B11-C0B0-CE78-3A8A-E26D267D63B7}" dt="2023-06-18T09:37:26.500" v="776"/>
          <ac:spMkLst>
            <pc:docMk/>
            <pc:sldMk cId="1834640791" sldId="440"/>
            <ac:spMk id="25" creationId="{DD9F46F1-9B10-AE31-FB0D-66073852D656}"/>
          </ac:spMkLst>
        </pc:spChg>
        <pc:spChg chg="add del mod">
          <ac:chgData name="PHẠM GIA THÔNG" userId="S::20120201@student.hcmus.edu.vn::ed9143e6-f773-4733-aefd-ed7b111162ee" providerId="AD" clId="Web-{4C339B11-C0B0-CE78-3A8A-E26D267D63B7}" dt="2023-06-18T09:37:26.500" v="775"/>
          <ac:spMkLst>
            <pc:docMk/>
            <pc:sldMk cId="1834640791" sldId="440"/>
            <ac:spMk id="26" creationId="{3AA32ED1-99C7-8703-6A21-F2AED4F271AF}"/>
          </ac:spMkLst>
        </pc:spChg>
        <pc:spChg chg="add del mod">
          <ac:chgData name="PHẠM GIA THÔNG" userId="S::20120201@student.hcmus.edu.vn::ed9143e6-f773-4733-aefd-ed7b111162ee" providerId="AD" clId="Web-{4C339B11-C0B0-CE78-3A8A-E26D267D63B7}" dt="2023-06-18T08:58:03.935" v="312"/>
          <ac:spMkLst>
            <pc:docMk/>
            <pc:sldMk cId="1834640791" sldId="440"/>
            <ac:spMk id="27" creationId="{CFDF4D19-7050-CBBE-01C8-1B39D0CD3F40}"/>
          </ac:spMkLst>
        </pc:spChg>
        <pc:spChg chg="add del mod">
          <ac:chgData name="PHẠM GIA THÔNG" userId="S::20120201@student.hcmus.edu.vn::ed9143e6-f773-4733-aefd-ed7b111162ee" providerId="AD" clId="Web-{4C339B11-C0B0-CE78-3A8A-E26D267D63B7}" dt="2023-06-18T09:37:26.500" v="774"/>
          <ac:spMkLst>
            <pc:docMk/>
            <pc:sldMk cId="1834640791" sldId="440"/>
            <ac:spMk id="28" creationId="{D0AEE019-B80F-4F9F-DC41-EBEE2D33D7A0}"/>
          </ac:spMkLst>
        </pc:spChg>
        <pc:spChg chg="add del mod">
          <ac:chgData name="PHẠM GIA THÔNG" userId="S::20120201@student.hcmus.edu.vn::ed9143e6-f773-4733-aefd-ed7b111162ee" providerId="AD" clId="Web-{4C339B11-C0B0-CE78-3A8A-E26D267D63B7}" dt="2023-06-18T09:37:26.500" v="771"/>
          <ac:spMkLst>
            <pc:docMk/>
            <pc:sldMk cId="1834640791" sldId="440"/>
            <ac:spMk id="32" creationId="{D609A759-A554-BE4E-B465-157AE2C67C56}"/>
          </ac:spMkLst>
        </pc:spChg>
        <pc:spChg chg="add del mod">
          <ac:chgData name="PHẠM GIA THÔNG" userId="S::20120201@student.hcmus.edu.vn::ed9143e6-f773-4733-aefd-ed7b111162ee" providerId="AD" clId="Web-{4C339B11-C0B0-CE78-3A8A-E26D267D63B7}" dt="2023-06-18T09:37:26.500" v="770"/>
          <ac:spMkLst>
            <pc:docMk/>
            <pc:sldMk cId="1834640791" sldId="440"/>
            <ac:spMk id="33" creationId="{45D0FDE4-9996-6886-7228-EB337A6962B5}"/>
          </ac:spMkLst>
        </pc:spChg>
        <pc:spChg chg="add del mod">
          <ac:chgData name="PHẠM GIA THÔNG" userId="S::20120201@student.hcmus.edu.vn::ed9143e6-f773-4733-aefd-ed7b111162ee" providerId="AD" clId="Web-{4C339B11-C0B0-CE78-3A8A-E26D267D63B7}" dt="2023-06-18T09:37:26.500" v="769"/>
          <ac:spMkLst>
            <pc:docMk/>
            <pc:sldMk cId="1834640791" sldId="440"/>
            <ac:spMk id="34" creationId="{561CA20E-B0F7-9E70-F074-B47DB2836861}"/>
          </ac:spMkLst>
        </pc:spChg>
        <pc:spChg chg="add del mod">
          <ac:chgData name="PHẠM GIA THÔNG" userId="S::20120201@student.hcmus.edu.vn::ed9143e6-f773-4733-aefd-ed7b111162ee" providerId="AD" clId="Web-{4C339B11-C0B0-CE78-3A8A-E26D267D63B7}" dt="2023-06-18T09:37:26.500" v="768"/>
          <ac:spMkLst>
            <pc:docMk/>
            <pc:sldMk cId="1834640791" sldId="440"/>
            <ac:spMk id="35" creationId="{6238351C-E275-CBB8-EE02-EAE57988EAD7}"/>
          </ac:spMkLst>
        </pc:spChg>
        <pc:spChg chg="add del mod">
          <ac:chgData name="PHẠM GIA THÔNG" userId="S::20120201@student.hcmus.edu.vn::ed9143e6-f773-4733-aefd-ed7b111162ee" providerId="AD" clId="Web-{4C339B11-C0B0-CE78-3A8A-E26D267D63B7}" dt="2023-06-18T09:37:26.500" v="764"/>
          <ac:spMkLst>
            <pc:docMk/>
            <pc:sldMk cId="1834640791" sldId="440"/>
            <ac:spMk id="39" creationId="{610B52D6-8A36-BBF8-5AF7-08BA383AD309}"/>
          </ac:spMkLst>
        </pc:spChg>
        <pc:spChg chg="add del mod">
          <ac:chgData name="PHẠM GIA THÔNG" userId="S::20120201@student.hcmus.edu.vn::ed9143e6-f773-4733-aefd-ed7b111162ee" providerId="AD" clId="Web-{4C339B11-C0B0-CE78-3A8A-E26D267D63B7}" dt="2023-06-18T09:37:26.500" v="763"/>
          <ac:spMkLst>
            <pc:docMk/>
            <pc:sldMk cId="1834640791" sldId="440"/>
            <ac:spMk id="40" creationId="{80C9A12F-30A7-704B-D260-71558A3AA3CD}"/>
          </ac:spMkLst>
        </pc:spChg>
        <pc:spChg chg="add del mod">
          <ac:chgData name="PHẠM GIA THÔNG" userId="S::20120201@student.hcmus.edu.vn::ed9143e6-f773-4733-aefd-ed7b111162ee" providerId="AD" clId="Web-{4C339B11-C0B0-CE78-3A8A-E26D267D63B7}" dt="2023-06-18T09:00:49.800" v="366"/>
          <ac:spMkLst>
            <pc:docMk/>
            <pc:sldMk cId="1834640791" sldId="440"/>
            <ac:spMk id="41" creationId="{CD4D5BF5-8F74-3A63-13C0-EA92AD35E9BA}"/>
          </ac:spMkLst>
        </pc:spChg>
        <pc:picChg chg="del">
          <ac:chgData name="PHẠM GIA THÔNG" userId="S::20120201@student.hcmus.edu.vn::ed9143e6-f773-4733-aefd-ed7b111162ee" providerId="AD" clId="Web-{4C339B11-C0B0-CE78-3A8A-E26D267D63B7}" dt="2023-06-18T08:50:56.623" v="222"/>
          <ac:picMkLst>
            <pc:docMk/>
            <pc:sldMk cId="1834640791" sldId="440"/>
            <ac:picMk id="2" creationId="{EAC9B4C5-9373-4F46-059D-14F493DE51E7}"/>
          </ac:picMkLst>
        </pc:picChg>
        <pc:picChg chg="add mod">
          <ac:chgData name="PHẠM GIA THÔNG" userId="S::20120201@student.hcmus.edu.vn::ed9143e6-f773-4733-aefd-ed7b111162ee" providerId="AD" clId="Web-{4C339B11-C0B0-CE78-3A8A-E26D267D63B7}" dt="2023-06-18T09:38:48.737" v="793" actId="1076"/>
          <ac:picMkLst>
            <pc:docMk/>
            <pc:sldMk cId="1834640791" sldId="440"/>
            <ac:picMk id="45" creationId="{947EE3E7-B814-180C-CC44-8010FCD5E526}"/>
          </ac:picMkLst>
        </pc:picChg>
        <pc:cxnChg chg="add del mod">
          <ac:chgData name="PHẠM GIA THÔNG" userId="S::20120201@student.hcmus.edu.vn::ed9143e6-f773-4733-aefd-ed7b111162ee" providerId="AD" clId="Web-{4C339B11-C0B0-CE78-3A8A-E26D267D63B7}" dt="2023-06-18T09:37:29.453" v="782"/>
          <ac:cxnSpMkLst>
            <pc:docMk/>
            <pc:sldMk cId="1834640791" sldId="440"/>
            <ac:cxnSpMk id="18" creationId="{AC3AC99E-5F1A-5F40-E316-F613068CAADF}"/>
          </ac:cxnSpMkLst>
        </pc:cxnChg>
        <pc:cxnChg chg="add del mod">
          <ac:chgData name="PHẠM GIA THÔNG" userId="S::20120201@student.hcmus.edu.vn::ed9143e6-f773-4733-aefd-ed7b111162ee" providerId="AD" clId="Web-{4C339B11-C0B0-CE78-3A8A-E26D267D63B7}" dt="2023-06-18T09:37:26.500" v="778"/>
          <ac:cxnSpMkLst>
            <pc:docMk/>
            <pc:sldMk cId="1834640791" sldId="440"/>
            <ac:cxnSpMk id="20" creationId="{D36AF34B-99FC-F372-F006-A2781A0F2F86}"/>
          </ac:cxnSpMkLst>
        </pc:cxnChg>
        <pc:cxnChg chg="add del mod">
          <ac:chgData name="PHẠM GIA THÔNG" userId="S::20120201@student.hcmus.edu.vn::ed9143e6-f773-4733-aefd-ed7b111162ee" providerId="AD" clId="Web-{4C339B11-C0B0-CE78-3A8A-E26D267D63B7}" dt="2023-06-18T09:37:26.500" v="777"/>
          <ac:cxnSpMkLst>
            <pc:docMk/>
            <pc:sldMk cId="1834640791" sldId="440"/>
            <ac:cxnSpMk id="22" creationId="{04F812E6-F294-E99A-DCE6-AA939D290440}"/>
          </ac:cxnSpMkLst>
        </pc:cxnChg>
        <pc:cxnChg chg="add del mod">
          <ac:chgData name="PHẠM GIA THÔNG" userId="S::20120201@student.hcmus.edu.vn::ed9143e6-f773-4733-aefd-ed7b111162ee" providerId="AD" clId="Web-{4C339B11-C0B0-CE78-3A8A-E26D267D63B7}" dt="2023-06-18T08:53:22.175" v="266"/>
          <ac:cxnSpMkLst>
            <pc:docMk/>
            <pc:sldMk cId="1834640791" sldId="440"/>
            <ac:cxnSpMk id="24" creationId="{4B99A13E-4A18-BC43-A665-05BF097E4A90}"/>
          </ac:cxnSpMkLst>
        </pc:cxnChg>
        <pc:cxnChg chg="add del mod">
          <ac:chgData name="PHẠM GIA THÔNG" userId="S::20120201@student.hcmus.edu.vn::ed9143e6-f773-4733-aefd-ed7b111162ee" providerId="AD" clId="Web-{4C339B11-C0B0-CE78-3A8A-E26D267D63B7}" dt="2023-06-18T09:37:26.500" v="773"/>
          <ac:cxnSpMkLst>
            <pc:docMk/>
            <pc:sldMk cId="1834640791" sldId="440"/>
            <ac:cxnSpMk id="29" creationId="{C1B6A61B-8662-309F-800D-A40D17F8ED1C}"/>
          </ac:cxnSpMkLst>
        </pc:cxnChg>
        <pc:cxnChg chg="add del mod">
          <ac:chgData name="PHẠM GIA THÔNG" userId="S::20120201@student.hcmus.edu.vn::ed9143e6-f773-4733-aefd-ed7b111162ee" providerId="AD" clId="Web-{4C339B11-C0B0-CE78-3A8A-E26D267D63B7}" dt="2023-06-18T09:37:26.500" v="772"/>
          <ac:cxnSpMkLst>
            <pc:docMk/>
            <pc:sldMk cId="1834640791" sldId="440"/>
            <ac:cxnSpMk id="30" creationId="{4521BFB5-5781-ACD2-02AF-505B395DD4D7}"/>
          </ac:cxnSpMkLst>
        </pc:cxnChg>
        <pc:cxnChg chg="add del mod">
          <ac:chgData name="PHẠM GIA THÔNG" userId="S::20120201@student.hcmus.edu.vn::ed9143e6-f773-4733-aefd-ed7b111162ee" providerId="AD" clId="Web-{4C339B11-C0B0-CE78-3A8A-E26D267D63B7}" dt="2023-06-18T08:58:33.217" v="319"/>
          <ac:cxnSpMkLst>
            <pc:docMk/>
            <pc:sldMk cId="1834640791" sldId="440"/>
            <ac:cxnSpMk id="31" creationId="{7EFC4923-5862-D921-EB53-09F4E9D0F88F}"/>
          </ac:cxnSpMkLst>
        </pc:cxnChg>
        <pc:cxnChg chg="add del mod">
          <ac:chgData name="PHẠM GIA THÔNG" userId="S::20120201@student.hcmus.edu.vn::ed9143e6-f773-4733-aefd-ed7b111162ee" providerId="AD" clId="Web-{4C339B11-C0B0-CE78-3A8A-E26D267D63B7}" dt="2023-06-18T09:37:26.500" v="767"/>
          <ac:cxnSpMkLst>
            <pc:docMk/>
            <pc:sldMk cId="1834640791" sldId="440"/>
            <ac:cxnSpMk id="36" creationId="{294E091E-3012-5F64-04BB-C4F995ED8928}"/>
          </ac:cxnSpMkLst>
        </pc:cxnChg>
        <pc:cxnChg chg="add del mod">
          <ac:chgData name="PHẠM GIA THÔNG" userId="S::20120201@student.hcmus.edu.vn::ed9143e6-f773-4733-aefd-ed7b111162ee" providerId="AD" clId="Web-{4C339B11-C0B0-CE78-3A8A-E26D267D63B7}" dt="2023-06-18T09:37:26.500" v="766"/>
          <ac:cxnSpMkLst>
            <pc:docMk/>
            <pc:sldMk cId="1834640791" sldId="440"/>
            <ac:cxnSpMk id="37" creationId="{B8A8749A-1973-289F-C734-9989646F59F9}"/>
          </ac:cxnSpMkLst>
        </pc:cxnChg>
        <pc:cxnChg chg="add del mod">
          <ac:chgData name="PHẠM GIA THÔNG" userId="S::20120201@student.hcmus.edu.vn::ed9143e6-f773-4733-aefd-ed7b111162ee" providerId="AD" clId="Web-{4C339B11-C0B0-CE78-3A8A-E26D267D63B7}" dt="2023-06-18T09:37:26.500" v="765"/>
          <ac:cxnSpMkLst>
            <pc:docMk/>
            <pc:sldMk cId="1834640791" sldId="440"/>
            <ac:cxnSpMk id="38" creationId="{A5338D81-0088-E368-F416-07B4B88788A2}"/>
          </ac:cxnSpMkLst>
        </pc:cxnChg>
        <pc:cxnChg chg="add del mod">
          <ac:chgData name="PHẠM GIA THÔNG" userId="S::20120201@student.hcmus.edu.vn::ed9143e6-f773-4733-aefd-ed7b111162ee" providerId="AD" clId="Web-{4C339B11-C0B0-CE78-3A8A-E26D267D63B7}" dt="2023-06-18T09:00:22.205" v="363"/>
          <ac:cxnSpMkLst>
            <pc:docMk/>
            <pc:sldMk cId="1834640791" sldId="440"/>
            <ac:cxnSpMk id="42" creationId="{9EA86D51-3683-371B-D978-CB51735155EC}"/>
          </ac:cxnSpMkLst>
        </pc:cxnChg>
        <pc:cxnChg chg="add del mod">
          <ac:chgData name="PHẠM GIA THÔNG" userId="S::20120201@student.hcmus.edu.vn::ed9143e6-f773-4733-aefd-ed7b111162ee" providerId="AD" clId="Web-{4C339B11-C0B0-CE78-3A8A-E26D267D63B7}" dt="2023-06-18T09:37:26.500" v="762"/>
          <ac:cxnSpMkLst>
            <pc:docMk/>
            <pc:sldMk cId="1834640791" sldId="440"/>
            <ac:cxnSpMk id="43" creationId="{69A3F407-DB36-150E-28CD-748C66440ABD}"/>
          </ac:cxnSpMkLst>
        </pc:cxnChg>
        <pc:cxnChg chg="add del mod">
          <ac:chgData name="PHẠM GIA THÔNG" userId="S::20120201@student.hcmus.edu.vn::ed9143e6-f773-4733-aefd-ed7b111162ee" providerId="AD" clId="Web-{4C339B11-C0B0-CE78-3A8A-E26D267D63B7}" dt="2023-06-18T09:00:52.003" v="367"/>
          <ac:cxnSpMkLst>
            <pc:docMk/>
            <pc:sldMk cId="1834640791" sldId="440"/>
            <ac:cxnSpMk id="44" creationId="{2781C55E-6332-BEE1-E5BE-2B5BA40A06B8}"/>
          </ac:cxnSpMkLst>
        </pc:cxnChg>
      </pc:sldChg>
      <pc:sldChg chg="add ord replId">
        <pc:chgData name="PHẠM GIA THÔNG" userId="S::20120201@student.hcmus.edu.vn::ed9143e6-f773-4733-aefd-ed7b111162ee" providerId="AD" clId="Web-{4C339B11-C0B0-CE78-3A8A-E26D267D63B7}" dt="2023-06-18T09:01:39.880" v="374"/>
        <pc:sldMkLst>
          <pc:docMk/>
          <pc:sldMk cId="3932746449" sldId="441"/>
        </pc:sldMkLst>
      </pc:sldChg>
      <pc:sldChg chg="addSp delSp modSp add ord replId">
        <pc:chgData name="PHẠM GIA THÔNG" userId="S::20120201@student.hcmus.edu.vn::ed9143e6-f773-4733-aefd-ed7b111162ee" providerId="AD" clId="Web-{4C339B11-C0B0-CE78-3A8A-E26D267D63B7}" dt="2023-06-18T09:41:40.824" v="806" actId="20577"/>
        <pc:sldMkLst>
          <pc:docMk/>
          <pc:sldMk cId="2486320382" sldId="442"/>
        </pc:sldMkLst>
        <pc:spChg chg="add mod">
          <ac:chgData name="PHẠM GIA THÔNG" userId="S::20120201@student.hcmus.edu.vn::ed9143e6-f773-4733-aefd-ed7b111162ee" providerId="AD" clId="Web-{4C339B11-C0B0-CE78-3A8A-E26D267D63B7}" dt="2023-06-18T09:07:12.578" v="463" actId="1076"/>
          <ac:spMkLst>
            <pc:docMk/>
            <pc:sldMk cId="2486320382" sldId="442"/>
            <ac:spMk id="4" creationId="{30C575BC-C4E3-BDA3-1714-8575E0CFD9F6}"/>
          </ac:spMkLst>
        </pc:spChg>
        <pc:spChg chg="mod">
          <ac:chgData name="PHẠM GIA THÔNG" userId="S::20120201@student.hcmus.edu.vn::ed9143e6-f773-4733-aefd-ed7b111162ee" providerId="AD" clId="Web-{4C339B11-C0B0-CE78-3A8A-E26D267D63B7}" dt="2023-06-18T09:02:36.694" v="383" actId="14100"/>
          <ac:spMkLst>
            <pc:docMk/>
            <pc:sldMk cId="2486320382" sldId="442"/>
            <ac:spMk id="6" creationId="{6BC4CBB3-C963-CD7F-169A-162C4E97646A}"/>
          </ac:spMkLst>
        </pc:spChg>
        <pc:spChg chg="add mod">
          <ac:chgData name="PHẠM GIA THÔNG" userId="S::20120201@student.hcmus.edu.vn::ed9143e6-f773-4733-aefd-ed7b111162ee" providerId="AD" clId="Web-{4C339B11-C0B0-CE78-3A8A-E26D267D63B7}" dt="2023-06-18T09:07:57.158" v="480" actId="1076"/>
          <ac:spMkLst>
            <pc:docMk/>
            <pc:sldMk cId="2486320382" sldId="442"/>
            <ac:spMk id="7" creationId="{719D2953-9CC6-3CAE-4491-091ADD66B655}"/>
          </ac:spMkLst>
        </pc:spChg>
        <pc:spChg chg="add mod">
          <ac:chgData name="PHẠM GIA THÔNG" userId="S::20120201@student.hcmus.edu.vn::ed9143e6-f773-4733-aefd-ed7b111162ee" providerId="AD" clId="Web-{4C339B11-C0B0-CE78-3A8A-E26D267D63B7}" dt="2023-06-18T09:41:27.496" v="802" actId="20577"/>
          <ac:spMkLst>
            <pc:docMk/>
            <pc:sldMk cId="2486320382" sldId="442"/>
            <ac:spMk id="9" creationId="{B756FDAC-444B-F43C-CC2C-72C746180C8A}"/>
          </ac:spMkLst>
        </pc:spChg>
        <pc:spChg chg="add mod">
          <ac:chgData name="PHẠM GIA THÔNG" userId="S::20120201@student.hcmus.edu.vn::ed9143e6-f773-4733-aefd-ed7b111162ee" providerId="AD" clId="Web-{4C339B11-C0B0-CE78-3A8A-E26D267D63B7}" dt="2023-06-18T09:41:30.433" v="804" actId="20577"/>
          <ac:spMkLst>
            <pc:docMk/>
            <pc:sldMk cId="2486320382" sldId="442"/>
            <ac:spMk id="11" creationId="{04071531-D706-4450-CDE9-E47E8809635B}"/>
          </ac:spMkLst>
        </pc:spChg>
        <pc:spChg chg="add mod">
          <ac:chgData name="PHẠM GIA THÔNG" userId="S::20120201@student.hcmus.edu.vn::ed9143e6-f773-4733-aefd-ed7b111162ee" providerId="AD" clId="Web-{4C339B11-C0B0-CE78-3A8A-E26D267D63B7}" dt="2023-06-18T09:41:40.824" v="806" actId="20577"/>
          <ac:spMkLst>
            <pc:docMk/>
            <pc:sldMk cId="2486320382" sldId="442"/>
            <ac:spMk id="14" creationId="{EB2FB5F9-FDE7-46CF-16BB-7A5A67849E0C}"/>
          </ac:spMkLst>
        </pc:spChg>
        <pc:spChg chg="add del mod">
          <ac:chgData name="PHẠM GIA THÔNG" userId="S::20120201@student.hcmus.edu.vn::ed9143e6-f773-4733-aefd-ed7b111162ee" providerId="AD" clId="Web-{4C339B11-C0B0-CE78-3A8A-E26D267D63B7}" dt="2023-06-18T09:05:27.465" v="434"/>
          <ac:spMkLst>
            <pc:docMk/>
            <pc:sldMk cId="2486320382" sldId="442"/>
            <ac:spMk id="16" creationId="{525D5476-EA3E-E77E-8642-0C398956E770}"/>
          </ac:spMkLst>
        </pc:spChg>
        <pc:spChg chg="add mod">
          <ac:chgData name="PHẠM GIA THÔNG" userId="S::20120201@student.hcmus.edu.vn::ed9143e6-f773-4733-aefd-ed7b111162ee" providerId="AD" clId="Web-{4C339B11-C0B0-CE78-3A8A-E26D267D63B7}" dt="2023-06-18T09:07:49.017" v="472" actId="1076"/>
          <ac:spMkLst>
            <pc:docMk/>
            <pc:sldMk cId="2486320382" sldId="442"/>
            <ac:spMk id="26" creationId="{5290CF13-7177-733C-5DEE-49596857991B}"/>
          </ac:spMkLst>
        </pc:spChg>
        <pc:picChg chg="del">
          <ac:chgData name="PHẠM GIA THÔNG" userId="S::20120201@student.hcmus.edu.vn::ed9143e6-f773-4733-aefd-ed7b111162ee" providerId="AD" clId="Web-{4C339B11-C0B0-CE78-3A8A-E26D267D63B7}" dt="2023-06-18T09:02:37.803" v="384"/>
          <ac:picMkLst>
            <pc:docMk/>
            <pc:sldMk cId="2486320382" sldId="442"/>
            <ac:picMk id="2" creationId="{EAC9B4C5-9373-4F46-059D-14F493DE51E7}"/>
          </ac:picMkLst>
        </pc:picChg>
        <pc:cxnChg chg="add mod">
          <ac:chgData name="PHẠM GIA THÔNG" userId="S::20120201@student.hcmus.edu.vn::ed9143e6-f773-4733-aefd-ed7b111162ee" providerId="AD" clId="Web-{4C339B11-C0B0-CE78-3A8A-E26D267D63B7}" dt="2023-06-18T09:07:57.377" v="484" actId="1076"/>
          <ac:cxnSpMkLst>
            <pc:docMk/>
            <pc:sldMk cId="2486320382" sldId="442"/>
            <ac:cxnSpMk id="18" creationId="{A676412E-99B2-0616-A118-27F7883D3BB3}"/>
          </ac:cxnSpMkLst>
        </pc:cxnChg>
        <pc:cxnChg chg="add mod">
          <ac:chgData name="PHẠM GIA THÔNG" userId="S::20120201@student.hcmus.edu.vn::ed9143e6-f773-4733-aefd-ed7b111162ee" providerId="AD" clId="Web-{4C339B11-C0B0-CE78-3A8A-E26D267D63B7}" dt="2023-06-18T09:07:57.424" v="485" actId="1076"/>
          <ac:cxnSpMkLst>
            <pc:docMk/>
            <pc:sldMk cId="2486320382" sldId="442"/>
            <ac:cxnSpMk id="20" creationId="{D383EACD-8BCC-0FD7-20DA-CE9600701780}"/>
          </ac:cxnSpMkLst>
        </pc:cxnChg>
        <pc:cxnChg chg="add mod">
          <ac:chgData name="PHẠM GIA THÔNG" userId="S::20120201@student.hcmus.edu.vn::ed9143e6-f773-4733-aefd-ed7b111162ee" providerId="AD" clId="Web-{4C339B11-C0B0-CE78-3A8A-E26D267D63B7}" dt="2023-06-18T09:07:57.455" v="486" actId="1076"/>
          <ac:cxnSpMkLst>
            <pc:docMk/>
            <pc:sldMk cId="2486320382" sldId="442"/>
            <ac:cxnSpMk id="22" creationId="{207051E0-80C4-A9DB-DB54-381ED686CEAA}"/>
          </ac:cxnSpMkLst>
        </pc:cxnChg>
        <pc:cxnChg chg="add del mod">
          <ac:chgData name="PHẠM GIA THÔNG" userId="S::20120201@student.hcmus.edu.vn::ed9143e6-f773-4733-aefd-ed7b111162ee" providerId="AD" clId="Web-{4C339B11-C0B0-CE78-3A8A-E26D267D63B7}" dt="2023-06-18T09:05:28.622" v="435"/>
          <ac:cxnSpMkLst>
            <pc:docMk/>
            <pc:sldMk cId="2486320382" sldId="442"/>
            <ac:cxnSpMk id="24" creationId="{7EBE307F-68E5-857B-572C-BA8DA76911F8}"/>
          </ac:cxnSpMkLst>
        </pc:cxnChg>
      </pc:sldChg>
      <pc:sldChg chg="addSp delSp modSp add replId">
        <pc:chgData name="PHẠM GIA THÔNG" userId="S::20120201@student.hcmus.edu.vn::ed9143e6-f773-4733-aefd-ed7b111162ee" providerId="AD" clId="Web-{4C339B11-C0B0-CE78-3A8A-E26D267D63B7}" dt="2023-06-18T09:12:25.792" v="522" actId="1076"/>
        <pc:sldMkLst>
          <pc:docMk/>
          <pc:sldMk cId="314824749" sldId="443"/>
        </pc:sldMkLst>
        <pc:spChg chg="mod">
          <ac:chgData name="PHẠM GIA THÔNG" userId="S::20120201@student.hcmus.edu.vn::ed9143e6-f773-4733-aefd-ed7b111162ee" providerId="AD" clId="Web-{4C339B11-C0B0-CE78-3A8A-E26D267D63B7}" dt="2023-06-18T09:12:08.729" v="517" actId="14100"/>
          <ac:spMkLst>
            <pc:docMk/>
            <pc:sldMk cId="314824749" sldId="443"/>
            <ac:spMk id="4" creationId="{764C2327-1E21-0297-6224-52459F946F23}"/>
          </ac:spMkLst>
        </pc:spChg>
        <pc:picChg chg="add mod">
          <ac:chgData name="PHẠM GIA THÔNG" userId="S::20120201@student.hcmus.edu.vn::ed9143e6-f773-4733-aefd-ed7b111162ee" providerId="AD" clId="Web-{4C339B11-C0B0-CE78-3A8A-E26D267D63B7}" dt="2023-06-18T09:12:25.792" v="522" actId="1076"/>
          <ac:picMkLst>
            <pc:docMk/>
            <pc:sldMk cId="314824749" sldId="443"/>
            <ac:picMk id="2" creationId="{4B8D69B0-22A8-0E4D-F2F4-B5767F444B39}"/>
          </ac:picMkLst>
        </pc:picChg>
        <pc:picChg chg="del">
          <ac:chgData name="PHẠM GIA THÔNG" userId="S::20120201@student.hcmus.edu.vn::ed9143e6-f773-4733-aefd-ed7b111162ee" providerId="AD" clId="Web-{4C339B11-C0B0-CE78-3A8A-E26D267D63B7}" dt="2023-06-18T09:12:15.558" v="518"/>
          <ac:picMkLst>
            <pc:docMk/>
            <pc:sldMk cId="314824749" sldId="443"/>
            <ac:picMk id="5" creationId="{702B58B5-9867-369D-4666-2190B169A34E}"/>
          </ac:picMkLst>
        </pc:picChg>
      </pc:sldChg>
      <pc:sldChg chg="addSp delSp modSp add replId">
        <pc:chgData name="PHẠM GIA THÔNG" userId="S::20120201@student.hcmus.edu.vn::ed9143e6-f773-4733-aefd-ed7b111162ee" providerId="AD" clId="Web-{4C339B11-C0B0-CE78-3A8A-E26D267D63B7}" dt="2023-06-18T09:13:11.466" v="534" actId="1076"/>
        <pc:sldMkLst>
          <pc:docMk/>
          <pc:sldMk cId="2594226376" sldId="444"/>
        </pc:sldMkLst>
        <pc:spChg chg="mod">
          <ac:chgData name="PHẠM GIA THÔNG" userId="S::20120201@student.hcmus.edu.vn::ed9143e6-f773-4733-aefd-ed7b111162ee" providerId="AD" clId="Web-{4C339B11-C0B0-CE78-3A8A-E26D267D63B7}" dt="2023-06-18T09:12:50.777" v="527" actId="14100"/>
          <ac:spMkLst>
            <pc:docMk/>
            <pc:sldMk cId="2594226376" sldId="444"/>
            <ac:spMk id="4" creationId="{764C2327-1E21-0297-6224-52459F946F23}"/>
          </ac:spMkLst>
        </pc:spChg>
        <pc:picChg chg="del mod">
          <ac:chgData name="PHẠM GIA THÔNG" userId="S::20120201@student.hcmus.edu.vn::ed9143e6-f773-4733-aefd-ed7b111162ee" providerId="AD" clId="Web-{4C339B11-C0B0-CE78-3A8A-E26D267D63B7}" dt="2023-06-18T09:12:54.903" v="529"/>
          <ac:picMkLst>
            <pc:docMk/>
            <pc:sldMk cId="2594226376" sldId="444"/>
            <ac:picMk id="2" creationId="{4B8D69B0-22A8-0E4D-F2F4-B5767F444B39}"/>
          </ac:picMkLst>
        </pc:picChg>
        <pc:picChg chg="add mod">
          <ac:chgData name="PHẠM GIA THÔNG" userId="S::20120201@student.hcmus.edu.vn::ed9143e6-f773-4733-aefd-ed7b111162ee" providerId="AD" clId="Web-{4C339B11-C0B0-CE78-3A8A-E26D267D63B7}" dt="2023-06-18T09:13:11.466" v="534" actId="1076"/>
          <ac:picMkLst>
            <pc:docMk/>
            <pc:sldMk cId="2594226376" sldId="444"/>
            <ac:picMk id="3" creationId="{73867833-8F19-B861-596E-1699494BFAEA}"/>
          </ac:picMkLst>
        </pc:picChg>
      </pc:sldChg>
      <pc:sldChg chg="delSp modSp add replId">
        <pc:chgData name="PHẠM GIA THÔNG" userId="S::20120201@student.hcmus.edu.vn::ed9143e6-f773-4733-aefd-ed7b111162ee" providerId="AD" clId="Web-{4C339B11-C0B0-CE78-3A8A-E26D267D63B7}" dt="2023-06-18T09:14:35.656" v="545" actId="1076"/>
        <pc:sldMkLst>
          <pc:docMk/>
          <pc:sldMk cId="3806649707" sldId="445"/>
        </pc:sldMkLst>
        <pc:spChg chg="mod">
          <ac:chgData name="PHẠM GIA THÔNG" userId="S::20120201@student.hcmus.edu.vn::ed9143e6-f773-4733-aefd-ed7b111162ee" providerId="AD" clId="Web-{4C339B11-C0B0-CE78-3A8A-E26D267D63B7}" dt="2023-06-18T09:14:35.656" v="545" actId="1076"/>
          <ac:spMkLst>
            <pc:docMk/>
            <pc:sldMk cId="3806649707" sldId="445"/>
            <ac:spMk id="4" creationId="{764C2327-1E21-0297-6224-52459F946F23}"/>
          </ac:spMkLst>
        </pc:spChg>
        <pc:picChg chg="del">
          <ac:chgData name="PHẠM GIA THÔNG" userId="S::20120201@student.hcmus.edu.vn::ed9143e6-f773-4733-aefd-ed7b111162ee" providerId="AD" clId="Web-{4C339B11-C0B0-CE78-3A8A-E26D267D63B7}" dt="2023-06-18T09:14:20.999" v="542"/>
          <ac:picMkLst>
            <pc:docMk/>
            <pc:sldMk cId="3806649707" sldId="445"/>
            <ac:picMk id="3" creationId="{73867833-8F19-B861-596E-1699494BFAEA}"/>
          </ac:picMkLst>
        </pc:picChg>
      </pc:sldChg>
      <pc:sldChg chg="addSp delSp modSp add ord replId">
        <pc:chgData name="PHẠM GIA THÔNG" userId="S::20120201@student.hcmus.edu.vn::ed9143e6-f773-4733-aefd-ed7b111162ee" providerId="AD" clId="Web-{4C339B11-C0B0-CE78-3A8A-E26D267D63B7}" dt="2023-06-18T09:27:59.652" v="682" actId="14100"/>
        <pc:sldMkLst>
          <pc:docMk/>
          <pc:sldMk cId="2671111406" sldId="446"/>
        </pc:sldMkLst>
        <pc:spChg chg="add del mod">
          <ac:chgData name="PHẠM GIA THÔNG" userId="S::20120201@student.hcmus.edu.vn::ed9143e6-f773-4733-aefd-ed7b111162ee" providerId="AD" clId="Web-{4C339B11-C0B0-CE78-3A8A-E26D267D63B7}" dt="2023-06-18T09:15:43.627" v="549"/>
          <ac:spMkLst>
            <pc:docMk/>
            <pc:sldMk cId="2671111406" sldId="446"/>
            <ac:spMk id="3" creationId="{1956655C-9535-55C2-C36D-35CE4B82906E}"/>
          </ac:spMkLst>
        </pc:spChg>
        <pc:spChg chg="del">
          <ac:chgData name="PHẠM GIA THÔNG" userId="S::20120201@student.hcmus.edu.vn::ed9143e6-f773-4733-aefd-ed7b111162ee" providerId="AD" clId="Web-{4C339B11-C0B0-CE78-3A8A-E26D267D63B7}" dt="2023-06-18T09:15:39.564" v="548"/>
          <ac:spMkLst>
            <pc:docMk/>
            <pc:sldMk cId="2671111406" sldId="446"/>
            <ac:spMk id="4" creationId="{6D48F2E4-0175-DF89-ED1B-BD3554FC637C}"/>
          </ac:spMkLst>
        </pc:spChg>
        <pc:spChg chg="add mod">
          <ac:chgData name="PHẠM GIA THÔNG" userId="S::20120201@student.hcmus.edu.vn::ed9143e6-f773-4733-aefd-ed7b111162ee" providerId="AD" clId="Web-{4C339B11-C0B0-CE78-3A8A-E26D267D63B7}" dt="2023-06-18T09:24:19.317" v="619" actId="1076"/>
          <ac:spMkLst>
            <pc:docMk/>
            <pc:sldMk cId="2671111406" sldId="446"/>
            <ac:spMk id="5" creationId="{A5DFAE0F-03F2-FB1F-98BB-06521B8C9268}"/>
          </ac:spMkLst>
        </pc:spChg>
        <pc:spChg chg="mod">
          <ac:chgData name="PHẠM GIA THÔNG" userId="S::20120201@student.hcmus.edu.vn::ed9143e6-f773-4733-aefd-ed7b111162ee" providerId="AD" clId="Web-{4C339B11-C0B0-CE78-3A8A-E26D267D63B7}" dt="2023-06-18T09:16:53.364" v="559" actId="1076"/>
          <ac:spMkLst>
            <pc:docMk/>
            <pc:sldMk cId="2671111406" sldId="446"/>
            <ac:spMk id="7" creationId="{8EA05AC8-7BA6-56CE-77B8-B4CC61DE2E60}"/>
          </ac:spMkLst>
        </pc:spChg>
        <pc:spChg chg="add mod">
          <ac:chgData name="PHẠM GIA THÔNG" userId="S::20120201@student.hcmus.edu.vn::ed9143e6-f773-4733-aefd-ed7b111162ee" providerId="AD" clId="Web-{4C339B11-C0B0-CE78-3A8A-E26D267D63B7}" dt="2023-06-18T09:27:26.932" v="668" actId="1076"/>
          <ac:spMkLst>
            <pc:docMk/>
            <pc:sldMk cId="2671111406" sldId="446"/>
            <ac:spMk id="8" creationId="{8C47C2D8-D38E-FD43-79FA-3E25925917F8}"/>
          </ac:spMkLst>
        </pc:spChg>
        <pc:spChg chg="mod">
          <ac:chgData name="PHẠM GIA THÔNG" userId="S::20120201@student.hcmus.edu.vn::ed9143e6-f773-4733-aefd-ed7b111162ee" providerId="AD" clId="Web-{4C339B11-C0B0-CE78-3A8A-E26D267D63B7}" dt="2023-06-18T09:22:25.610" v="573" actId="20577"/>
          <ac:spMkLst>
            <pc:docMk/>
            <pc:sldMk cId="2671111406" sldId="446"/>
            <ac:spMk id="9" creationId="{6F8DE026-5C1B-8C18-D6AF-BB0D47657ACE}"/>
          </ac:spMkLst>
        </pc:spChg>
        <pc:spChg chg="add mod">
          <ac:chgData name="PHẠM GIA THÔNG" userId="S::20120201@student.hcmus.edu.vn::ed9143e6-f773-4733-aefd-ed7b111162ee" providerId="AD" clId="Web-{4C339B11-C0B0-CE78-3A8A-E26D267D63B7}" dt="2023-06-18T09:27:39.636" v="672" actId="20577"/>
          <ac:spMkLst>
            <pc:docMk/>
            <pc:sldMk cId="2671111406" sldId="446"/>
            <ac:spMk id="10" creationId="{0400E1C7-5E3D-6C07-1F76-7B8303E48683}"/>
          </ac:spMkLst>
        </pc:spChg>
        <pc:spChg chg="mod">
          <ac:chgData name="PHẠM GIA THÔNG" userId="S::20120201@student.hcmus.edu.vn::ed9143e6-f773-4733-aefd-ed7b111162ee" providerId="AD" clId="Web-{4C339B11-C0B0-CE78-3A8A-E26D267D63B7}" dt="2023-06-18T09:17:14.583" v="571" actId="20577"/>
          <ac:spMkLst>
            <pc:docMk/>
            <pc:sldMk cId="2671111406" sldId="446"/>
            <ac:spMk id="11" creationId="{EE1F4A5A-78F1-582C-A84E-D53FB033D801}"/>
          </ac:spMkLst>
        </pc:spChg>
        <pc:spChg chg="mod">
          <ac:chgData name="PHẠM GIA THÔNG" userId="S::20120201@student.hcmus.edu.vn::ed9143e6-f773-4733-aefd-ed7b111162ee" providerId="AD" clId="Web-{4C339B11-C0B0-CE78-3A8A-E26D267D63B7}" dt="2023-06-18T09:17:06.708" v="569" actId="20577"/>
          <ac:spMkLst>
            <pc:docMk/>
            <pc:sldMk cId="2671111406" sldId="446"/>
            <ac:spMk id="14" creationId="{7E480341-D3B3-D342-FB31-4EC847A85481}"/>
          </ac:spMkLst>
        </pc:spChg>
        <pc:spChg chg="mod">
          <ac:chgData name="PHẠM GIA THÔNG" userId="S::20120201@student.hcmus.edu.vn::ed9143e6-f773-4733-aefd-ed7b111162ee" providerId="AD" clId="Web-{4C339B11-C0B0-CE78-3A8A-E26D267D63B7}" dt="2023-06-18T09:24:19.176" v="615" actId="1076"/>
          <ac:spMkLst>
            <pc:docMk/>
            <pc:sldMk cId="2671111406" sldId="446"/>
            <ac:spMk id="25" creationId="{DD9F46F1-9B10-AE31-FB0D-66073852D656}"/>
          </ac:spMkLst>
        </pc:spChg>
        <pc:spChg chg="mod">
          <ac:chgData name="PHẠM GIA THÔNG" userId="S::20120201@student.hcmus.edu.vn::ed9143e6-f773-4733-aefd-ed7b111162ee" providerId="AD" clId="Web-{4C339B11-C0B0-CE78-3A8A-E26D267D63B7}" dt="2023-06-18T09:24:19.363" v="620" actId="1076"/>
          <ac:spMkLst>
            <pc:docMk/>
            <pc:sldMk cId="2671111406" sldId="446"/>
            <ac:spMk id="26" creationId="{3AA32ED1-99C7-8703-6A21-F2AED4F271AF}"/>
          </ac:spMkLst>
        </pc:spChg>
        <pc:spChg chg="mod">
          <ac:chgData name="PHẠM GIA THÔNG" userId="S::20120201@student.hcmus.edu.vn::ed9143e6-f773-4733-aefd-ed7b111162ee" providerId="AD" clId="Web-{4C339B11-C0B0-CE78-3A8A-E26D267D63B7}" dt="2023-06-18T09:24:19.395" v="621" actId="1076"/>
          <ac:spMkLst>
            <pc:docMk/>
            <pc:sldMk cId="2671111406" sldId="446"/>
            <ac:spMk id="28" creationId="{D0AEE019-B80F-4F9F-DC41-EBEE2D33D7A0}"/>
          </ac:spMkLst>
        </pc:spChg>
        <pc:spChg chg="mod">
          <ac:chgData name="PHẠM GIA THÔNG" userId="S::20120201@student.hcmus.edu.vn::ed9143e6-f773-4733-aefd-ed7b111162ee" providerId="AD" clId="Web-{4C339B11-C0B0-CE78-3A8A-E26D267D63B7}" dt="2023-06-18T09:26:22.430" v="648" actId="1076"/>
          <ac:spMkLst>
            <pc:docMk/>
            <pc:sldMk cId="2671111406" sldId="446"/>
            <ac:spMk id="32" creationId="{D609A759-A554-BE4E-B465-157AE2C67C56}"/>
          </ac:spMkLst>
        </pc:spChg>
        <pc:spChg chg="mod">
          <ac:chgData name="PHẠM GIA THÔNG" userId="S::20120201@student.hcmus.edu.vn::ed9143e6-f773-4733-aefd-ed7b111162ee" providerId="AD" clId="Web-{4C339B11-C0B0-CE78-3A8A-E26D267D63B7}" dt="2023-06-18T09:26:22.665" v="654" actId="1076"/>
          <ac:spMkLst>
            <pc:docMk/>
            <pc:sldMk cId="2671111406" sldId="446"/>
            <ac:spMk id="33" creationId="{45D0FDE4-9996-6886-7228-EB337A6962B5}"/>
          </ac:spMkLst>
        </pc:spChg>
        <pc:spChg chg="mod">
          <ac:chgData name="PHẠM GIA THÔNG" userId="S::20120201@student.hcmus.edu.vn::ed9143e6-f773-4733-aefd-ed7b111162ee" providerId="AD" clId="Web-{4C339B11-C0B0-CE78-3A8A-E26D267D63B7}" dt="2023-06-18T09:26:22.477" v="649" actId="1076"/>
          <ac:spMkLst>
            <pc:docMk/>
            <pc:sldMk cId="2671111406" sldId="446"/>
            <ac:spMk id="34" creationId="{561CA20E-B0F7-9E70-F074-B47DB2836861}"/>
          </ac:spMkLst>
        </pc:spChg>
        <pc:spChg chg="mod">
          <ac:chgData name="PHẠM GIA THÔNG" userId="S::20120201@student.hcmus.edu.vn::ed9143e6-f773-4733-aefd-ed7b111162ee" providerId="AD" clId="Web-{4C339B11-C0B0-CE78-3A8A-E26D267D63B7}" dt="2023-06-18T09:26:22.618" v="653" actId="1076"/>
          <ac:spMkLst>
            <pc:docMk/>
            <pc:sldMk cId="2671111406" sldId="446"/>
            <ac:spMk id="35" creationId="{6238351C-E275-CBB8-EE02-EAE57988EAD7}"/>
          </ac:spMkLst>
        </pc:spChg>
        <pc:spChg chg="mod">
          <ac:chgData name="PHẠM GIA THÔNG" userId="S::20120201@student.hcmus.edu.vn::ed9143e6-f773-4733-aefd-ed7b111162ee" providerId="AD" clId="Web-{4C339B11-C0B0-CE78-3A8A-E26D267D63B7}" dt="2023-06-18T09:26:33.493" v="655" actId="20577"/>
          <ac:spMkLst>
            <pc:docMk/>
            <pc:sldMk cId="2671111406" sldId="446"/>
            <ac:spMk id="39" creationId="{610B52D6-8A36-BBF8-5AF7-08BA383AD309}"/>
          </ac:spMkLst>
        </pc:spChg>
        <pc:spChg chg="mod">
          <ac:chgData name="PHẠM GIA THÔNG" userId="S::20120201@student.hcmus.edu.vn::ed9143e6-f773-4733-aefd-ed7b111162ee" providerId="AD" clId="Web-{4C339B11-C0B0-CE78-3A8A-E26D267D63B7}" dt="2023-06-18T09:27:42.495" v="674" actId="20577"/>
          <ac:spMkLst>
            <pc:docMk/>
            <pc:sldMk cId="2671111406" sldId="446"/>
            <ac:spMk id="40" creationId="{80C9A12F-30A7-704B-D260-71558A3AA3CD}"/>
          </ac:spMkLst>
        </pc:spChg>
        <pc:cxnChg chg="add mod">
          <ac:chgData name="PHẠM GIA THÔNG" userId="S::20120201@student.hcmus.edu.vn::ed9143e6-f773-4733-aefd-ed7b111162ee" providerId="AD" clId="Web-{4C339B11-C0B0-CE78-3A8A-E26D267D63B7}" dt="2023-06-18T09:24:19.207" v="616" actId="1076"/>
          <ac:cxnSpMkLst>
            <pc:docMk/>
            <pc:sldMk cId="2671111406" sldId="446"/>
            <ac:cxnSpMk id="6" creationId="{82CE3515-26BD-9C6C-91AE-A1304E3C7479}"/>
          </ac:cxnSpMkLst>
        </pc:cxnChg>
        <pc:cxnChg chg="add mod">
          <ac:chgData name="PHẠM GIA THÔNG" userId="S::20120201@student.hcmus.edu.vn::ed9143e6-f773-4733-aefd-ed7b111162ee" providerId="AD" clId="Web-{4C339B11-C0B0-CE78-3A8A-E26D267D63B7}" dt="2023-06-18T09:27:48.964" v="677" actId="14100"/>
          <ac:cxnSpMkLst>
            <pc:docMk/>
            <pc:sldMk cId="2671111406" sldId="446"/>
            <ac:cxnSpMk id="13" creationId="{FAB82CFD-8BD1-D453-DF8F-2D8B06C01705}"/>
          </ac:cxnSpMkLst>
        </pc:cxnChg>
        <pc:cxnChg chg="add mod">
          <ac:chgData name="PHẠM GIA THÔNG" userId="S::20120201@student.hcmus.edu.vn::ed9143e6-f773-4733-aefd-ed7b111162ee" providerId="AD" clId="Web-{4C339B11-C0B0-CE78-3A8A-E26D267D63B7}" dt="2023-06-18T09:27:59.652" v="682" actId="14100"/>
          <ac:cxnSpMkLst>
            <pc:docMk/>
            <pc:sldMk cId="2671111406" sldId="446"/>
            <ac:cxnSpMk id="15" creationId="{A424D0A4-C964-62C5-CB44-6FC5080B169C}"/>
          </ac:cxnSpMkLst>
        </pc:cxnChg>
        <pc:cxnChg chg="mod">
          <ac:chgData name="PHẠM GIA THÔNG" userId="S::20120201@student.hcmus.edu.vn::ed9143e6-f773-4733-aefd-ed7b111162ee" providerId="AD" clId="Web-{4C339B11-C0B0-CE78-3A8A-E26D267D63B7}" dt="2023-06-18T09:16:53.426" v="561" actId="1076"/>
          <ac:cxnSpMkLst>
            <pc:docMk/>
            <pc:sldMk cId="2671111406" sldId="446"/>
            <ac:cxnSpMk id="18" creationId="{AC3AC99E-5F1A-5F40-E316-F613068CAADF}"/>
          </ac:cxnSpMkLst>
        </pc:cxnChg>
        <pc:cxnChg chg="mod">
          <ac:chgData name="PHẠM GIA THÔNG" userId="S::20120201@student.hcmus.edu.vn::ed9143e6-f773-4733-aefd-ed7b111162ee" providerId="AD" clId="Web-{4C339B11-C0B0-CE78-3A8A-E26D267D63B7}" dt="2023-06-18T09:16:53.458" v="562" actId="1076"/>
          <ac:cxnSpMkLst>
            <pc:docMk/>
            <pc:sldMk cId="2671111406" sldId="446"/>
            <ac:cxnSpMk id="20" creationId="{D36AF34B-99FC-F372-F006-A2781A0F2F86}"/>
          </ac:cxnSpMkLst>
        </pc:cxnChg>
        <pc:cxnChg chg="mod">
          <ac:chgData name="PHẠM GIA THÔNG" userId="S::20120201@student.hcmus.edu.vn::ed9143e6-f773-4733-aefd-ed7b111162ee" providerId="AD" clId="Web-{4C339B11-C0B0-CE78-3A8A-E26D267D63B7}" dt="2023-06-18T09:16:57.598" v="567" actId="1076"/>
          <ac:cxnSpMkLst>
            <pc:docMk/>
            <pc:sldMk cId="2671111406" sldId="446"/>
            <ac:cxnSpMk id="22" creationId="{04F812E6-F294-E99A-DCE6-AA939D290440}"/>
          </ac:cxnSpMkLst>
        </pc:cxnChg>
        <pc:cxnChg chg="mod">
          <ac:chgData name="PHẠM GIA THÔNG" userId="S::20120201@student.hcmus.edu.vn::ed9143e6-f773-4733-aefd-ed7b111162ee" providerId="AD" clId="Web-{4C339B11-C0B0-CE78-3A8A-E26D267D63B7}" dt="2023-06-18T09:24:19.270" v="618" actId="1076"/>
          <ac:cxnSpMkLst>
            <pc:docMk/>
            <pc:sldMk cId="2671111406" sldId="446"/>
            <ac:cxnSpMk id="29" creationId="{C1B6A61B-8662-309F-800D-A40D17F8ED1C}"/>
          </ac:cxnSpMkLst>
        </pc:cxnChg>
        <pc:cxnChg chg="mod">
          <ac:chgData name="PHẠM GIA THÔNG" userId="S::20120201@student.hcmus.edu.vn::ed9143e6-f773-4733-aefd-ed7b111162ee" providerId="AD" clId="Web-{4C339B11-C0B0-CE78-3A8A-E26D267D63B7}" dt="2023-06-18T09:24:19.238" v="617" actId="1076"/>
          <ac:cxnSpMkLst>
            <pc:docMk/>
            <pc:sldMk cId="2671111406" sldId="446"/>
            <ac:cxnSpMk id="30" creationId="{4521BFB5-5781-ACD2-02AF-505B395DD4D7}"/>
          </ac:cxnSpMkLst>
        </pc:cxnChg>
        <pc:cxnChg chg="mod">
          <ac:chgData name="PHẠM GIA THÔNG" userId="S::20120201@student.hcmus.edu.vn::ed9143e6-f773-4733-aefd-ed7b111162ee" providerId="AD" clId="Web-{4C339B11-C0B0-CE78-3A8A-E26D267D63B7}" dt="2023-06-18T09:26:22.508" v="650" actId="1076"/>
          <ac:cxnSpMkLst>
            <pc:docMk/>
            <pc:sldMk cId="2671111406" sldId="446"/>
            <ac:cxnSpMk id="36" creationId="{294E091E-3012-5F64-04BB-C4F995ED8928}"/>
          </ac:cxnSpMkLst>
        </pc:cxnChg>
        <pc:cxnChg chg="mod">
          <ac:chgData name="PHẠM GIA THÔNG" userId="S::20120201@student.hcmus.edu.vn::ed9143e6-f773-4733-aefd-ed7b111162ee" providerId="AD" clId="Web-{4C339B11-C0B0-CE78-3A8A-E26D267D63B7}" dt="2023-06-18T09:26:22.540" v="651" actId="1076"/>
          <ac:cxnSpMkLst>
            <pc:docMk/>
            <pc:sldMk cId="2671111406" sldId="446"/>
            <ac:cxnSpMk id="37" creationId="{B8A8749A-1973-289F-C734-9989646F59F9}"/>
          </ac:cxnSpMkLst>
        </pc:cxnChg>
        <pc:cxnChg chg="mod">
          <ac:chgData name="PHẠM GIA THÔNG" userId="S::20120201@student.hcmus.edu.vn::ed9143e6-f773-4733-aefd-ed7b111162ee" providerId="AD" clId="Web-{4C339B11-C0B0-CE78-3A8A-E26D267D63B7}" dt="2023-06-18T09:26:22.571" v="652" actId="1076"/>
          <ac:cxnSpMkLst>
            <pc:docMk/>
            <pc:sldMk cId="2671111406" sldId="446"/>
            <ac:cxnSpMk id="38" creationId="{A5338D81-0088-E368-F416-07B4B88788A2}"/>
          </ac:cxnSpMkLst>
        </pc:cxnChg>
        <pc:cxnChg chg="mod">
          <ac:chgData name="PHẠM GIA THÔNG" userId="S::20120201@student.hcmus.edu.vn::ed9143e6-f773-4733-aefd-ed7b111162ee" providerId="AD" clId="Web-{4C339B11-C0B0-CE78-3A8A-E26D267D63B7}" dt="2023-06-18T09:27:53.605" v="679" actId="14100"/>
          <ac:cxnSpMkLst>
            <pc:docMk/>
            <pc:sldMk cId="2671111406" sldId="446"/>
            <ac:cxnSpMk id="43" creationId="{69A3F407-DB36-150E-28CD-748C66440ABD}"/>
          </ac:cxnSpMkLst>
        </pc:cxnChg>
      </pc:sldChg>
      <pc:sldChg chg="addSp modSp add ord replId">
        <pc:chgData name="PHẠM GIA THÔNG" userId="S::20120201@student.hcmus.edu.vn::ed9143e6-f773-4733-aefd-ed7b111162ee" providerId="AD" clId="Web-{4C339B11-C0B0-CE78-3A8A-E26D267D63B7}" dt="2023-06-18T09:32:22.052" v="728" actId="14100"/>
        <pc:sldMkLst>
          <pc:docMk/>
          <pc:sldMk cId="3362200719" sldId="447"/>
        </pc:sldMkLst>
        <pc:spChg chg="add mod">
          <ac:chgData name="PHẠM GIA THÔNG" userId="S::20120201@student.hcmus.edu.vn::ed9143e6-f773-4733-aefd-ed7b111162ee" providerId="AD" clId="Web-{4C339B11-C0B0-CE78-3A8A-E26D267D63B7}" dt="2023-06-18T09:31:27.972" v="711" actId="20577"/>
          <ac:spMkLst>
            <pc:docMk/>
            <pc:sldMk cId="3362200719" sldId="447"/>
            <ac:spMk id="2" creationId="{1947DEEC-DE44-26A1-4DED-EF8D7815A6C2}"/>
          </ac:spMkLst>
        </pc:spChg>
        <pc:spChg chg="add mod">
          <ac:chgData name="PHẠM GIA THÔNG" userId="S::20120201@student.hcmus.edu.vn::ed9143e6-f773-4733-aefd-ed7b111162ee" providerId="AD" clId="Web-{4C339B11-C0B0-CE78-3A8A-E26D267D63B7}" dt="2023-06-18T09:31:24.362" v="709" actId="20577"/>
          <ac:spMkLst>
            <pc:docMk/>
            <pc:sldMk cId="3362200719" sldId="447"/>
            <ac:spMk id="3" creationId="{8E968635-DA3C-7B98-57D0-05B3BC7F9187}"/>
          </ac:spMkLst>
        </pc:spChg>
        <pc:spChg chg="mod">
          <ac:chgData name="PHẠM GIA THÔNG" userId="S::20120201@student.hcmus.edu.vn::ed9143e6-f773-4733-aefd-ed7b111162ee" providerId="AD" clId="Web-{4C339B11-C0B0-CE78-3A8A-E26D267D63B7}" dt="2023-06-18T09:29:35.202" v="687" actId="14100"/>
          <ac:spMkLst>
            <pc:docMk/>
            <pc:sldMk cId="3362200719" sldId="447"/>
            <ac:spMk id="4" creationId="{30C575BC-C4E3-BDA3-1714-8575E0CFD9F6}"/>
          </ac:spMkLst>
        </pc:spChg>
        <pc:spChg chg="mod">
          <ac:chgData name="PHẠM GIA THÔNG" userId="S::20120201@student.hcmus.edu.vn::ed9143e6-f773-4733-aefd-ed7b111162ee" providerId="AD" clId="Web-{4C339B11-C0B0-CE78-3A8A-E26D267D63B7}" dt="2023-06-18T09:31:31.363" v="713" actId="20577"/>
          <ac:spMkLst>
            <pc:docMk/>
            <pc:sldMk cId="3362200719" sldId="447"/>
            <ac:spMk id="9" creationId="{B756FDAC-444B-F43C-CC2C-72C746180C8A}"/>
          </ac:spMkLst>
        </pc:spChg>
        <pc:spChg chg="mod">
          <ac:chgData name="PHẠM GIA THÔNG" userId="S::20120201@student.hcmus.edu.vn::ed9143e6-f773-4733-aefd-ed7b111162ee" providerId="AD" clId="Web-{4C339B11-C0B0-CE78-3A8A-E26D267D63B7}" dt="2023-06-18T09:31:34.972" v="715" actId="20577"/>
          <ac:spMkLst>
            <pc:docMk/>
            <pc:sldMk cId="3362200719" sldId="447"/>
            <ac:spMk id="11" creationId="{04071531-D706-4450-CDE9-E47E8809635B}"/>
          </ac:spMkLst>
        </pc:spChg>
        <pc:spChg chg="mod">
          <ac:chgData name="PHẠM GIA THÔNG" userId="S::20120201@student.hcmus.edu.vn::ed9143e6-f773-4733-aefd-ed7b111162ee" providerId="AD" clId="Web-{4C339B11-C0B0-CE78-3A8A-E26D267D63B7}" dt="2023-06-18T09:31:37.035" v="716" actId="20577"/>
          <ac:spMkLst>
            <pc:docMk/>
            <pc:sldMk cId="3362200719" sldId="447"/>
            <ac:spMk id="14" creationId="{EB2FB5F9-FDE7-46CF-16BB-7A5A67849E0C}"/>
          </ac:spMkLst>
        </pc:spChg>
        <pc:spChg chg="mod">
          <ac:chgData name="PHẠM GIA THÔNG" userId="S::20120201@student.hcmus.edu.vn::ed9143e6-f773-4733-aefd-ed7b111162ee" providerId="AD" clId="Web-{4C339B11-C0B0-CE78-3A8A-E26D267D63B7}" dt="2023-06-18T09:32:00.692" v="719" actId="14100"/>
          <ac:spMkLst>
            <pc:docMk/>
            <pc:sldMk cId="3362200719" sldId="447"/>
            <ac:spMk id="26" creationId="{5290CF13-7177-733C-5DEE-49596857991B}"/>
          </ac:spMkLst>
        </pc:spChg>
        <pc:cxnChg chg="add mod">
          <ac:chgData name="PHẠM GIA THÔNG" userId="S::20120201@student.hcmus.edu.vn::ed9143e6-f773-4733-aefd-ed7b111162ee" providerId="AD" clId="Web-{4C339B11-C0B0-CE78-3A8A-E26D267D63B7}" dt="2023-06-18T09:32:16.583" v="725" actId="14100"/>
          <ac:cxnSpMkLst>
            <pc:docMk/>
            <pc:sldMk cId="3362200719" sldId="447"/>
            <ac:cxnSpMk id="5" creationId="{1BE61BE6-66F9-0670-9A84-50451AB061DD}"/>
          </ac:cxnSpMkLst>
        </pc:cxnChg>
        <pc:cxnChg chg="add mod">
          <ac:chgData name="PHẠM GIA THÔNG" userId="S::20120201@student.hcmus.edu.vn::ed9143e6-f773-4733-aefd-ed7b111162ee" providerId="AD" clId="Web-{4C339B11-C0B0-CE78-3A8A-E26D267D63B7}" dt="2023-06-18T09:32:22.052" v="728" actId="14100"/>
          <ac:cxnSpMkLst>
            <pc:docMk/>
            <pc:sldMk cId="3362200719" sldId="447"/>
            <ac:cxnSpMk id="8" creationId="{E872E672-F47E-6227-6DB0-E12060F3E882}"/>
          </ac:cxnSpMkLst>
        </pc:cxnChg>
        <pc:cxnChg chg="mod">
          <ac:chgData name="PHẠM GIA THÔNG" userId="S::20120201@student.hcmus.edu.vn::ed9143e6-f773-4733-aefd-ed7b111162ee" providerId="AD" clId="Web-{4C339B11-C0B0-CE78-3A8A-E26D267D63B7}" dt="2023-06-18T09:32:04.129" v="720" actId="14100"/>
          <ac:cxnSpMkLst>
            <pc:docMk/>
            <pc:sldMk cId="3362200719" sldId="447"/>
            <ac:cxnSpMk id="18" creationId="{A676412E-99B2-0616-A118-27F7883D3BB3}"/>
          </ac:cxnSpMkLst>
        </pc:cxnChg>
        <pc:cxnChg chg="mod">
          <ac:chgData name="PHẠM GIA THÔNG" userId="S::20120201@student.hcmus.edu.vn::ed9143e6-f773-4733-aefd-ed7b111162ee" providerId="AD" clId="Web-{4C339B11-C0B0-CE78-3A8A-E26D267D63B7}" dt="2023-06-18T09:32:07.958" v="721" actId="14100"/>
          <ac:cxnSpMkLst>
            <pc:docMk/>
            <pc:sldMk cId="3362200719" sldId="447"/>
            <ac:cxnSpMk id="20" creationId="{D383EACD-8BCC-0FD7-20DA-CE9600701780}"/>
          </ac:cxnSpMkLst>
        </pc:cxnChg>
        <pc:cxnChg chg="mod">
          <ac:chgData name="PHẠM GIA THÔNG" userId="S::20120201@student.hcmus.edu.vn::ed9143e6-f773-4733-aefd-ed7b111162ee" providerId="AD" clId="Web-{4C339B11-C0B0-CE78-3A8A-E26D267D63B7}" dt="2023-06-18T09:32:10.426" v="722" actId="14100"/>
          <ac:cxnSpMkLst>
            <pc:docMk/>
            <pc:sldMk cId="3362200719" sldId="447"/>
            <ac:cxnSpMk id="22" creationId="{207051E0-80C4-A9DB-DB54-381ED686CEAA}"/>
          </ac:cxnSpMkLst>
        </pc:cxnChg>
      </pc:sldChg>
      <pc:sldChg chg="add ord replId">
        <pc:chgData name="PHẠM GIA THÔNG" userId="S::20120201@student.hcmus.edu.vn::ed9143e6-f773-4733-aefd-ed7b111162ee" providerId="AD" clId="Web-{4C339B11-C0B0-CE78-3A8A-E26D267D63B7}" dt="2023-06-18T09:34:30.056" v="730"/>
        <pc:sldMkLst>
          <pc:docMk/>
          <pc:sldMk cId="2271705897" sldId="448"/>
        </pc:sldMkLst>
      </pc:sldChg>
      <pc:sldChg chg="addSp delSp modSp add replId">
        <pc:chgData name="PHẠM GIA THÔNG" userId="S::20120201@student.hcmus.edu.vn::ed9143e6-f773-4733-aefd-ed7b111162ee" providerId="AD" clId="Web-{4C339B11-C0B0-CE78-3A8A-E26D267D63B7}" dt="2023-06-18T09:35:12.808" v="740" actId="1076"/>
        <pc:sldMkLst>
          <pc:docMk/>
          <pc:sldMk cId="3538715303" sldId="449"/>
        </pc:sldMkLst>
        <pc:spChg chg="mod">
          <ac:chgData name="PHẠM GIA THÔNG" userId="S::20120201@student.hcmus.edu.vn::ed9143e6-f773-4733-aefd-ed7b111162ee" providerId="AD" clId="Web-{4C339B11-C0B0-CE78-3A8A-E26D267D63B7}" dt="2023-06-18T09:34:54.979" v="735" actId="14100"/>
          <ac:spMkLst>
            <pc:docMk/>
            <pc:sldMk cId="3538715303" sldId="449"/>
            <ac:spMk id="4" creationId="{764C2327-1E21-0297-6224-52459F946F23}"/>
          </ac:spMkLst>
        </pc:spChg>
        <pc:picChg chg="add mod">
          <ac:chgData name="PHẠM GIA THÔNG" userId="S::20120201@student.hcmus.edu.vn::ed9143e6-f773-4733-aefd-ed7b111162ee" providerId="AD" clId="Web-{4C339B11-C0B0-CE78-3A8A-E26D267D63B7}" dt="2023-06-18T09:35:12.808" v="740" actId="1076"/>
          <ac:picMkLst>
            <pc:docMk/>
            <pc:sldMk cId="3538715303" sldId="449"/>
            <ac:picMk id="2" creationId="{41ACC05B-5AE9-EE3C-6643-8F3C2431D632}"/>
          </ac:picMkLst>
        </pc:picChg>
        <pc:picChg chg="del">
          <ac:chgData name="PHẠM GIA THÔNG" userId="S::20120201@student.hcmus.edu.vn::ed9143e6-f773-4733-aefd-ed7b111162ee" providerId="AD" clId="Web-{4C339B11-C0B0-CE78-3A8A-E26D267D63B7}" dt="2023-06-18T09:34:57.838" v="736"/>
          <ac:picMkLst>
            <pc:docMk/>
            <pc:sldMk cId="3538715303" sldId="449"/>
            <ac:picMk id="5" creationId="{702B58B5-9867-369D-4666-2190B169A34E}"/>
          </ac:picMkLst>
        </pc:picChg>
      </pc:sldChg>
      <pc:sldChg chg="addSp delSp modSp add replId">
        <pc:chgData name="PHẠM GIA THÔNG" userId="S::20120201@student.hcmus.edu.vn::ed9143e6-f773-4733-aefd-ed7b111162ee" providerId="AD" clId="Web-{4C339B11-C0B0-CE78-3A8A-E26D267D63B7}" dt="2023-06-18T09:35:43.199" v="747" actId="1076"/>
        <pc:sldMkLst>
          <pc:docMk/>
          <pc:sldMk cId="283958255" sldId="450"/>
        </pc:sldMkLst>
        <pc:spChg chg="mod">
          <ac:chgData name="PHẠM GIA THÔNG" userId="S::20120201@student.hcmus.edu.vn::ed9143e6-f773-4733-aefd-ed7b111162ee" providerId="AD" clId="Web-{4C339B11-C0B0-CE78-3A8A-E26D267D63B7}" dt="2023-06-18T09:35:27.246" v="742" actId="20577"/>
          <ac:spMkLst>
            <pc:docMk/>
            <pc:sldMk cId="283958255" sldId="450"/>
            <ac:spMk id="4" creationId="{764C2327-1E21-0297-6224-52459F946F23}"/>
          </ac:spMkLst>
        </pc:spChg>
        <pc:picChg chg="del">
          <ac:chgData name="PHẠM GIA THÔNG" userId="S::20120201@student.hcmus.edu.vn::ed9143e6-f773-4733-aefd-ed7b111162ee" providerId="AD" clId="Web-{4C339B11-C0B0-CE78-3A8A-E26D267D63B7}" dt="2023-06-18T09:35:28.527" v="743"/>
          <ac:picMkLst>
            <pc:docMk/>
            <pc:sldMk cId="283958255" sldId="450"/>
            <ac:picMk id="2" creationId="{41ACC05B-5AE9-EE3C-6643-8F3C2431D632}"/>
          </ac:picMkLst>
        </pc:picChg>
        <pc:picChg chg="add mod">
          <ac:chgData name="PHẠM GIA THÔNG" userId="S::20120201@student.hcmus.edu.vn::ed9143e6-f773-4733-aefd-ed7b111162ee" providerId="AD" clId="Web-{4C339B11-C0B0-CE78-3A8A-E26D267D63B7}" dt="2023-06-18T09:35:43.199" v="747" actId="1076"/>
          <ac:picMkLst>
            <pc:docMk/>
            <pc:sldMk cId="283958255" sldId="450"/>
            <ac:picMk id="3" creationId="{57325142-F8C7-32F3-C884-12305943673C}"/>
          </ac:picMkLst>
        </pc:picChg>
      </pc:sldChg>
      <pc:sldChg chg="addSp delSp modSp add replId">
        <pc:chgData name="PHẠM GIA THÔNG" userId="S::20120201@student.hcmus.edu.vn::ed9143e6-f773-4733-aefd-ed7b111162ee" providerId="AD" clId="Web-{4C339B11-C0B0-CE78-3A8A-E26D267D63B7}" dt="2023-06-18T09:36:33.295" v="761" actId="14100"/>
        <pc:sldMkLst>
          <pc:docMk/>
          <pc:sldMk cId="2797671851" sldId="451"/>
        </pc:sldMkLst>
        <pc:spChg chg="mod">
          <ac:chgData name="PHẠM GIA THÔNG" userId="S::20120201@student.hcmus.edu.vn::ed9143e6-f773-4733-aefd-ed7b111162ee" providerId="AD" clId="Web-{4C339B11-C0B0-CE78-3A8A-E26D267D63B7}" dt="2023-06-18T09:36:33.295" v="761" actId="14100"/>
          <ac:spMkLst>
            <pc:docMk/>
            <pc:sldMk cId="2797671851" sldId="451"/>
            <ac:spMk id="4" creationId="{764C2327-1E21-0297-6224-52459F946F23}"/>
          </ac:spMkLst>
        </pc:spChg>
        <pc:picChg chg="add mod">
          <ac:chgData name="PHẠM GIA THÔNG" userId="S::20120201@student.hcmus.edu.vn::ed9143e6-f773-4733-aefd-ed7b111162ee" providerId="AD" clId="Web-{4C339B11-C0B0-CE78-3A8A-E26D267D63B7}" dt="2023-06-18T09:36:28.951" v="760" actId="1076"/>
          <ac:picMkLst>
            <pc:docMk/>
            <pc:sldMk cId="2797671851" sldId="451"/>
            <ac:picMk id="2" creationId="{F5206E19-2310-2898-442A-41858AAFE73B}"/>
          </ac:picMkLst>
        </pc:picChg>
        <pc:picChg chg="del">
          <ac:chgData name="PHẠM GIA THÔNG" userId="S::20120201@student.hcmus.edu.vn::ed9143e6-f773-4733-aefd-ed7b111162ee" providerId="AD" clId="Web-{4C339B11-C0B0-CE78-3A8A-E26D267D63B7}" dt="2023-06-18T09:36:02.919" v="752"/>
          <ac:picMkLst>
            <pc:docMk/>
            <pc:sldMk cId="2797671851" sldId="451"/>
            <ac:picMk id="3" creationId="{57325142-F8C7-32F3-C884-12305943673C}"/>
          </ac:picMkLst>
        </pc:picChg>
      </pc:sldChg>
      <pc:sldChg chg="delSp modSp add ord replId">
        <pc:chgData name="PHẠM GIA THÔNG" userId="S::20120201@student.hcmus.edu.vn::ed9143e6-f773-4733-aefd-ed7b111162ee" providerId="AD" clId="Web-{4C339B11-C0B0-CE78-3A8A-E26D267D63B7}" dt="2023-06-18T09:45:45.786" v="835" actId="1076"/>
        <pc:sldMkLst>
          <pc:docMk/>
          <pc:sldMk cId="100261634" sldId="452"/>
        </pc:sldMkLst>
        <pc:spChg chg="mod">
          <ac:chgData name="PHẠM GIA THÔNG" userId="S::20120201@student.hcmus.edu.vn::ed9143e6-f773-4733-aefd-ed7b111162ee" providerId="AD" clId="Web-{4C339B11-C0B0-CE78-3A8A-E26D267D63B7}" dt="2023-06-18T09:45:45.598" v="830" actId="1076"/>
          <ac:spMkLst>
            <pc:docMk/>
            <pc:sldMk cId="100261634" sldId="452"/>
            <ac:spMk id="2" creationId="{1947DEEC-DE44-26A1-4DED-EF8D7815A6C2}"/>
          </ac:spMkLst>
        </pc:spChg>
        <pc:spChg chg="mod">
          <ac:chgData name="PHẠM GIA THÔNG" userId="S::20120201@student.hcmus.edu.vn::ed9143e6-f773-4733-aefd-ed7b111162ee" providerId="AD" clId="Web-{4C339B11-C0B0-CE78-3A8A-E26D267D63B7}" dt="2023-06-18T09:45:45.645" v="831" actId="1076"/>
          <ac:spMkLst>
            <pc:docMk/>
            <pc:sldMk cId="100261634" sldId="452"/>
            <ac:spMk id="3" creationId="{8E968635-DA3C-7B98-57D0-05B3BC7F9187}"/>
          </ac:spMkLst>
        </pc:spChg>
        <pc:spChg chg="mod">
          <ac:chgData name="PHẠM GIA THÔNG" userId="S::20120201@student.hcmus.edu.vn::ed9143e6-f773-4733-aefd-ed7b111162ee" providerId="AD" clId="Web-{4C339B11-C0B0-CE78-3A8A-E26D267D63B7}" dt="2023-06-18T09:40:58.838" v="797" actId="20577"/>
          <ac:spMkLst>
            <pc:docMk/>
            <pc:sldMk cId="100261634" sldId="452"/>
            <ac:spMk id="4" creationId="{30C575BC-C4E3-BDA3-1714-8575E0CFD9F6}"/>
          </ac:spMkLst>
        </pc:spChg>
        <pc:spChg chg="mod">
          <ac:chgData name="PHẠM GIA THÔNG" userId="S::20120201@student.hcmus.edu.vn::ed9143e6-f773-4733-aefd-ed7b111162ee" providerId="AD" clId="Web-{4C339B11-C0B0-CE78-3A8A-E26D267D63B7}" dt="2023-06-18T09:45:45.692" v="832" actId="1076"/>
          <ac:spMkLst>
            <pc:docMk/>
            <pc:sldMk cId="100261634" sldId="452"/>
            <ac:spMk id="7" creationId="{719D2953-9CC6-3CAE-4491-091ADD66B655}"/>
          </ac:spMkLst>
        </pc:spChg>
        <pc:spChg chg="mod">
          <ac:chgData name="PHẠM GIA THÔNG" userId="S::20120201@student.hcmus.edu.vn::ed9143e6-f773-4733-aefd-ed7b111162ee" providerId="AD" clId="Web-{4C339B11-C0B0-CE78-3A8A-E26D267D63B7}" dt="2023-06-18T09:45:45.551" v="829" actId="1076"/>
          <ac:spMkLst>
            <pc:docMk/>
            <pc:sldMk cId="100261634" sldId="452"/>
            <ac:spMk id="9" creationId="{B756FDAC-444B-F43C-CC2C-72C746180C8A}"/>
          </ac:spMkLst>
        </pc:spChg>
        <pc:spChg chg="del">
          <ac:chgData name="PHẠM GIA THÔNG" userId="S::20120201@student.hcmus.edu.vn::ed9143e6-f773-4733-aefd-ed7b111162ee" providerId="AD" clId="Web-{4C339B11-C0B0-CE78-3A8A-E26D267D63B7}" dt="2023-06-18T09:42:53.655" v="816"/>
          <ac:spMkLst>
            <pc:docMk/>
            <pc:sldMk cId="100261634" sldId="452"/>
            <ac:spMk id="11" creationId="{04071531-D706-4450-CDE9-E47E8809635B}"/>
          </ac:spMkLst>
        </pc:spChg>
        <pc:spChg chg="del">
          <ac:chgData name="PHẠM GIA THÔNG" userId="S::20120201@student.hcmus.edu.vn::ed9143e6-f773-4733-aefd-ed7b111162ee" providerId="AD" clId="Web-{4C339B11-C0B0-CE78-3A8A-E26D267D63B7}" dt="2023-06-18T09:42:55.342" v="817"/>
          <ac:spMkLst>
            <pc:docMk/>
            <pc:sldMk cId="100261634" sldId="452"/>
            <ac:spMk id="14" creationId="{EB2FB5F9-FDE7-46CF-16BB-7A5A67849E0C}"/>
          </ac:spMkLst>
        </pc:spChg>
        <pc:spChg chg="mod">
          <ac:chgData name="PHẠM GIA THÔNG" userId="S::20120201@student.hcmus.edu.vn::ed9143e6-f773-4733-aefd-ed7b111162ee" providerId="AD" clId="Web-{4C339B11-C0B0-CE78-3A8A-E26D267D63B7}" dt="2023-06-18T09:45:38.535" v="828" actId="1076"/>
          <ac:spMkLst>
            <pc:docMk/>
            <pc:sldMk cId="100261634" sldId="452"/>
            <ac:spMk id="26" creationId="{5290CF13-7177-733C-5DEE-49596857991B}"/>
          </ac:spMkLst>
        </pc:spChg>
        <pc:cxnChg chg="del">
          <ac:chgData name="PHẠM GIA THÔNG" userId="S::20120201@student.hcmus.edu.vn::ed9143e6-f773-4733-aefd-ed7b111162ee" providerId="AD" clId="Web-{4C339B11-C0B0-CE78-3A8A-E26D267D63B7}" dt="2023-06-18T09:42:57.264" v="818"/>
          <ac:cxnSpMkLst>
            <pc:docMk/>
            <pc:sldMk cId="100261634" sldId="452"/>
            <ac:cxnSpMk id="5" creationId="{1BE61BE6-66F9-0670-9A84-50451AB061DD}"/>
          </ac:cxnSpMkLst>
        </pc:cxnChg>
        <pc:cxnChg chg="del">
          <ac:chgData name="PHẠM GIA THÔNG" userId="S::20120201@student.hcmus.edu.vn::ed9143e6-f773-4733-aefd-ed7b111162ee" providerId="AD" clId="Web-{4C339B11-C0B0-CE78-3A8A-E26D267D63B7}" dt="2023-06-18T09:42:58.295" v="819"/>
          <ac:cxnSpMkLst>
            <pc:docMk/>
            <pc:sldMk cId="100261634" sldId="452"/>
            <ac:cxnSpMk id="8" creationId="{E872E672-F47E-6227-6DB0-E12060F3E882}"/>
          </ac:cxnSpMkLst>
        </pc:cxnChg>
        <pc:cxnChg chg="mod">
          <ac:chgData name="PHẠM GIA THÔNG" userId="S::20120201@student.hcmus.edu.vn::ed9143e6-f773-4733-aefd-ed7b111162ee" providerId="AD" clId="Web-{4C339B11-C0B0-CE78-3A8A-E26D267D63B7}" dt="2023-06-18T09:45:45.723" v="833" actId="1076"/>
          <ac:cxnSpMkLst>
            <pc:docMk/>
            <pc:sldMk cId="100261634" sldId="452"/>
            <ac:cxnSpMk id="18" creationId="{A676412E-99B2-0616-A118-27F7883D3BB3}"/>
          </ac:cxnSpMkLst>
        </pc:cxnChg>
        <pc:cxnChg chg="mod">
          <ac:chgData name="PHẠM GIA THÔNG" userId="S::20120201@student.hcmus.edu.vn::ed9143e6-f773-4733-aefd-ed7b111162ee" providerId="AD" clId="Web-{4C339B11-C0B0-CE78-3A8A-E26D267D63B7}" dt="2023-06-18T09:45:45.754" v="834" actId="1076"/>
          <ac:cxnSpMkLst>
            <pc:docMk/>
            <pc:sldMk cId="100261634" sldId="452"/>
            <ac:cxnSpMk id="20" creationId="{D383EACD-8BCC-0FD7-20DA-CE9600701780}"/>
          </ac:cxnSpMkLst>
        </pc:cxnChg>
        <pc:cxnChg chg="mod">
          <ac:chgData name="PHẠM GIA THÔNG" userId="S::20120201@student.hcmus.edu.vn::ed9143e6-f773-4733-aefd-ed7b111162ee" providerId="AD" clId="Web-{4C339B11-C0B0-CE78-3A8A-E26D267D63B7}" dt="2023-06-18T09:45:45.786" v="835" actId="1076"/>
          <ac:cxnSpMkLst>
            <pc:docMk/>
            <pc:sldMk cId="100261634" sldId="452"/>
            <ac:cxnSpMk id="22" creationId="{207051E0-80C4-A9DB-DB54-381ED686CEAA}"/>
          </ac:cxnSpMkLst>
        </pc:cxnChg>
      </pc:sldChg>
      <pc:sldChg chg="delSp modSp add replId">
        <pc:chgData name="PHẠM GIA THÔNG" userId="S::20120201@student.hcmus.edu.vn::ed9143e6-f773-4733-aefd-ed7b111162ee" providerId="AD" clId="Web-{4C339B11-C0B0-CE78-3A8A-E26D267D63B7}" dt="2023-06-18T09:48:27.010" v="886" actId="1076"/>
        <pc:sldMkLst>
          <pc:docMk/>
          <pc:sldMk cId="2124704715" sldId="453"/>
        </pc:sldMkLst>
        <pc:spChg chg="mod">
          <ac:chgData name="PHẠM GIA THÔNG" userId="S::20120201@student.hcmus.edu.vn::ed9143e6-f773-4733-aefd-ed7b111162ee" providerId="AD" clId="Web-{4C339B11-C0B0-CE78-3A8A-E26D267D63B7}" dt="2023-06-18T09:48:26.900" v="884" actId="1076"/>
          <ac:spMkLst>
            <pc:docMk/>
            <pc:sldMk cId="2124704715" sldId="453"/>
            <ac:spMk id="2" creationId="{1947DEEC-DE44-26A1-4DED-EF8D7815A6C2}"/>
          </ac:spMkLst>
        </pc:spChg>
        <pc:spChg chg="mod">
          <ac:chgData name="PHẠM GIA THÔNG" userId="S::20120201@student.hcmus.edu.vn::ed9143e6-f773-4733-aefd-ed7b111162ee" providerId="AD" clId="Web-{4C339B11-C0B0-CE78-3A8A-E26D267D63B7}" dt="2023-06-18T09:48:26.947" v="885" actId="1076"/>
          <ac:spMkLst>
            <pc:docMk/>
            <pc:sldMk cId="2124704715" sldId="453"/>
            <ac:spMk id="3" creationId="{8E968635-DA3C-7B98-57D0-05B3BC7F9187}"/>
          </ac:spMkLst>
        </pc:spChg>
        <pc:spChg chg="mod">
          <ac:chgData name="PHẠM GIA THÔNG" userId="S::20120201@student.hcmus.edu.vn::ed9143e6-f773-4733-aefd-ed7b111162ee" providerId="AD" clId="Web-{4C339B11-C0B0-CE78-3A8A-E26D267D63B7}" dt="2023-06-18T09:48:27.010" v="886" actId="1076"/>
          <ac:spMkLst>
            <pc:docMk/>
            <pc:sldMk cId="2124704715" sldId="453"/>
            <ac:spMk id="4" creationId="{30C575BC-C4E3-BDA3-1714-8575E0CFD9F6}"/>
          </ac:spMkLst>
        </pc:spChg>
        <pc:spChg chg="del">
          <ac:chgData name="PHẠM GIA THÔNG" userId="S::20120201@student.hcmus.edu.vn::ed9143e6-f773-4733-aefd-ed7b111162ee" providerId="AD" clId="Web-{4C339B11-C0B0-CE78-3A8A-E26D267D63B7}" dt="2023-06-18T09:48:05.587" v="876"/>
          <ac:spMkLst>
            <pc:docMk/>
            <pc:sldMk cId="2124704715" sldId="453"/>
            <ac:spMk id="6" creationId="{6BC4CBB3-C963-CD7F-169A-162C4E97646A}"/>
          </ac:spMkLst>
        </pc:spChg>
        <pc:spChg chg="mod">
          <ac:chgData name="PHẠM GIA THÔNG" userId="S::20120201@student.hcmus.edu.vn::ed9143e6-f773-4733-aefd-ed7b111162ee" providerId="AD" clId="Web-{4C339B11-C0B0-CE78-3A8A-E26D267D63B7}" dt="2023-06-18T09:48:26.619" v="878" actId="1076"/>
          <ac:spMkLst>
            <pc:docMk/>
            <pc:sldMk cId="2124704715" sldId="453"/>
            <ac:spMk id="7" creationId="{719D2953-9CC6-3CAE-4491-091ADD66B655}"/>
          </ac:spMkLst>
        </pc:spChg>
        <pc:spChg chg="mod">
          <ac:chgData name="PHẠM GIA THÔNG" userId="S::20120201@student.hcmus.edu.vn::ed9143e6-f773-4733-aefd-ed7b111162ee" providerId="AD" clId="Web-{4C339B11-C0B0-CE78-3A8A-E26D267D63B7}" dt="2023-06-18T09:48:26.682" v="879" actId="1076"/>
          <ac:spMkLst>
            <pc:docMk/>
            <pc:sldMk cId="2124704715" sldId="453"/>
            <ac:spMk id="9" creationId="{B756FDAC-444B-F43C-CC2C-72C746180C8A}"/>
          </ac:spMkLst>
        </pc:spChg>
        <pc:spChg chg="mod">
          <ac:chgData name="PHẠM GIA THÔNG" userId="S::20120201@student.hcmus.edu.vn::ed9143e6-f773-4733-aefd-ed7b111162ee" providerId="AD" clId="Web-{4C339B11-C0B0-CE78-3A8A-E26D267D63B7}" dt="2023-06-18T09:48:26.854" v="883" actId="1076"/>
          <ac:spMkLst>
            <pc:docMk/>
            <pc:sldMk cId="2124704715" sldId="453"/>
            <ac:spMk id="26" creationId="{5290CF13-7177-733C-5DEE-49596857991B}"/>
          </ac:spMkLst>
        </pc:spChg>
        <pc:cxnChg chg="mod">
          <ac:chgData name="PHẠM GIA THÔNG" userId="S::20120201@student.hcmus.edu.vn::ed9143e6-f773-4733-aefd-ed7b111162ee" providerId="AD" clId="Web-{4C339B11-C0B0-CE78-3A8A-E26D267D63B7}" dt="2023-06-18T09:48:26.713" v="880" actId="1076"/>
          <ac:cxnSpMkLst>
            <pc:docMk/>
            <pc:sldMk cId="2124704715" sldId="453"/>
            <ac:cxnSpMk id="18" creationId="{A676412E-99B2-0616-A118-27F7883D3BB3}"/>
          </ac:cxnSpMkLst>
        </pc:cxnChg>
        <pc:cxnChg chg="mod">
          <ac:chgData name="PHẠM GIA THÔNG" userId="S::20120201@student.hcmus.edu.vn::ed9143e6-f773-4733-aefd-ed7b111162ee" providerId="AD" clId="Web-{4C339B11-C0B0-CE78-3A8A-E26D267D63B7}" dt="2023-06-18T09:48:26.760" v="881" actId="1076"/>
          <ac:cxnSpMkLst>
            <pc:docMk/>
            <pc:sldMk cId="2124704715" sldId="453"/>
            <ac:cxnSpMk id="20" creationId="{D383EACD-8BCC-0FD7-20DA-CE9600701780}"/>
          </ac:cxnSpMkLst>
        </pc:cxnChg>
        <pc:cxnChg chg="mod">
          <ac:chgData name="PHẠM GIA THÔNG" userId="S::20120201@student.hcmus.edu.vn::ed9143e6-f773-4733-aefd-ed7b111162ee" providerId="AD" clId="Web-{4C339B11-C0B0-CE78-3A8A-E26D267D63B7}" dt="2023-06-18T09:48:26.807" v="882" actId="1076"/>
          <ac:cxnSpMkLst>
            <pc:docMk/>
            <pc:sldMk cId="2124704715" sldId="453"/>
            <ac:cxnSpMk id="22" creationId="{207051E0-80C4-A9DB-DB54-381ED686CEAA}"/>
          </ac:cxnSpMkLst>
        </pc:cxnChg>
      </pc:sldChg>
    </pc:docChg>
  </pc:docChgLst>
  <pc:docChgLst>
    <pc:chgData name="Người dùng Khách" userId="S::urn:spo:anon#be74d572a5ec1f80aa8294d7b074bc6de0a637b9bd66eb5ac2e0c6af45cc9301::" providerId="AD" clId="Web-{B8F6173E-F2DC-F929-D5AE-8CD2B720291A}"/>
    <pc:docChg chg="addSld modSld">
      <pc:chgData name="Người dùng Khách" userId="S::urn:spo:anon#be74d572a5ec1f80aa8294d7b074bc6de0a637b9bd66eb5ac2e0c6af45cc9301::" providerId="AD" clId="Web-{B8F6173E-F2DC-F929-D5AE-8CD2B720291A}" dt="2023-03-29T22:21:51.508" v="497" actId="20577"/>
      <pc:docMkLst>
        <pc:docMk/>
      </pc:docMkLst>
      <pc:sldChg chg="modSp">
        <pc:chgData name="Người dùng Khách" userId="S::urn:spo:anon#be74d572a5ec1f80aa8294d7b074bc6de0a637b9bd66eb5ac2e0c6af45cc9301::" providerId="AD" clId="Web-{B8F6173E-F2DC-F929-D5AE-8CD2B720291A}" dt="2023-03-29T21:38:13.702" v="165" actId="20577"/>
        <pc:sldMkLst>
          <pc:docMk/>
          <pc:sldMk cId="3601512836" sldId="257"/>
        </pc:sldMkLst>
        <pc:spChg chg="mod">
          <ac:chgData name="Người dùng Khách" userId="S::urn:spo:anon#be74d572a5ec1f80aa8294d7b074bc6de0a637b9bd66eb5ac2e0c6af45cc9301::" providerId="AD" clId="Web-{B8F6173E-F2DC-F929-D5AE-8CD2B720291A}" dt="2023-03-29T21:38:13.702" v="165" actId="20577"/>
          <ac:spMkLst>
            <pc:docMk/>
            <pc:sldMk cId="3601512836" sldId="257"/>
            <ac:spMk id="7" creationId="{F00D1A8D-ECD8-941F-F636-4CC85990A0BC}"/>
          </ac:spMkLst>
        </pc:spChg>
      </pc:sldChg>
      <pc:sldChg chg="modSp">
        <pc:chgData name="Người dùng Khách" userId="S::urn:spo:anon#be74d572a5ec1f80aa8294d7b074bc6de0a637b9bd66eb5ac2e0c6af45cc9301::" providerId="AD" clId="Web-{B8F6173E-F2DC-F929-D5AE-8CD2B720291A}" dt="2023-03-29T21:38:39.093" v="169" actId="1076"/>
        <pc:sldMkLst>
          <pc:docMk/>
          <pc:sldMk cId="2868848305" sldId="258"/>
        </pc:sldMkLst>
        <pc:spChg chg="mod">
          <ac:chgData name="Người dùng Khách" userId="S::urn:spo:anon#be74d572a5ec1f80aa8294d7b074bc6de0a637b9bd66eb5ac2e0c6af45cc9301::" providerId="AD" clId="Web-{B8F6173E-F2DC-F929-D5AE-8CD2B720291A}" dt="2023-03-29T21:38:39.093" v="169" actId="1076"/>
          <ac:spMkLst>
            <pc:docMk/>
            <pc:sldMk cId="2868848305" sldId="258"/>
            <ac:spMk id="6" creationId="{B9D39BE0-D498-9EBE-2283-6743F03D585E}"/>
          </ac:spMkLst>
        </pc:spChg>
      </pc:sldChg>
      <pc:sldChg chg="modSp">
        <pc:chgData name="Người dùng Khách" userId="S::urn:spo:anon#be74d572a5ec1f80aa8294d7b074bc6de0a637b9bd66eb5ac2e0c6af45cc9301::" providerId="AD" clId="Web-{B8F6173E-F2DC-F929-D5AE-8CD2B720291A}" dt="2023-03-29T21:38:55.421" v="174" actId="20577"/>
        <pc:sldMkLst>
          <pc:docMk/>
          <pc:sldMk cId="3894434619" sldId="259"/>
        </pc:sldMkLst>
        <pc:spChg chg="mod">
          <ac:chgData name="Người dùng Khách" userId="S::urn:spo:anon#be74d572a5ec1f80aa8294d7b074bc6de0a637b9bd66eb5ac2e0c6af45cc9301::" providerId="AD" clId="Web-{B8F6173E-F2DC-F929-D5AE-8CD2B720291A}" dt="2023-03-29T21:38:55.421" v="174" actId="20577"/>
          <ac:spMkLst>
            <pc:docMk/>
            <pc:sldMk cId="3894434619" sldId="259"/>
            <ac:spMk id="5" creationId="{0626E3AA-F8DB-0680-EBDE-F37BDAE79982}"/>
          </ac:spMkLst>
        </pc:spChg>
      </pc:sldChg>
      <pc:sldChg chg="modSp">
        <pc:chgData name="Người dùng Khách" userId="S::urn:spo:anon#be74d572a5ec1f80aa8294d7b074bc6de0a637b9bd66eb5ac2e0c6af45cc9301::" providerId="AD" clId="Web-{B8F6173E-F2DC-F929-D5AE-8CD2B720291A}" dt="2023-03-29T21:45:10.929" v="215"/>
        <pc:sldMkLst>
          <pc:docMk/>
          <pc:sldMk cId="1289714843" sldId="265"/>
        </pc:sldMkLst>
        <pc:graphicFrameChg chg="mod modGraphic">
          <ac:chgData name="Người dùng Khách" userId="S::urn:spo:anon#be74d572a5ec1f80aa8294d7b074bc6de0a637b9bd66eb5ac2e0c6af45cc9301::" providerId="AD" clId="Web-{B8F6173E-F2DC-F929-D5AE-8CD2B720291A}" dt="2023-03-29T21:45:10.929" v="215"/>
          <ac:graphicFrameMkLst>
            <pc:docMk/>
            <pc:sldMk cId="1289714843" sldId="265"/>
            <ac:graphicFrameMk id="4" creationId="{83D102C9-1BA3-146B-DA97-DBB64CBB674A}"/>
          </ac:graphicFrameMkLst>
        </pc:graphicFrameChg>
      </pc:sldChg>
      <pc:sldChg chg="modSp">
        <pc:chgData name="Người dùng Khách" userId="S::urn:spo:anon#be74d572a5ec1f80aa8294d7b074bc6de0a637b9bd66eb5ac2e0c6af45cc9301::" providerId="AD" clId="Web-{B8F6173E-F2DC-F929-D5AE-8CD2B720291A}" dt="2023-03-29T21:12:17.809" v="5" actId="1076"/>
        <pc:sldMkLst>
          <pc:docMk/>
          <pc:sldMk cId="3799861746" sldId="270"/>
        </pc:sldMkLst>
        <pc:spChg chg="mod">
          <ac:chgData name="Người dùng Khách" userId="S::urn:spo:anon#be74d572a5ec1f80aa8294d7b074bc6de0a637b9bd66eb5ac2e0c6af45cc9301::" providerId="AD" clId="Web-{B8F6173E-F2DC-F929-D5AE-8CD2B720291A}" dt="2023-03-29T21:12:13.090" v="4" actId="20577"/>
          <ac:spMkLst>
            <pc:docMk/>
            <pc:sldMk cId="3799861746" sldId="270"/>
            <ac:spMk id="4" creationId="{8196210C-D3C3-AF3B-E76F-90FC8B6F65FB}"/>
          </ac:spMkLst>
        </pc:spChg>
        <pc:spChg chg="mod">
          <ac:chgData name="Người dùng Khách" userId="S::urn:spo:anon#be74d572a5ec1f80aa8294d7b074bc6de0a637b9bd66eb5ac2e0c6af45cc9301::" providerId="AD" clId="Web-{B8F6173E-F2DC-F929-D5AE-8CD2B720291A}" dt="2023-03-29T21:12:17.809" v="5" actId="1076"/>
          <ac:spMkLst>
            <pc:docMk/>
            <pc:sldMk cId="3799861746" sldId="270"/>
            <ac:spMk id="5" creationId="{E2C6E68A-ABF5-22A6-D20A-B285180FA8FA}"/>
          </ac:spMkLst>
        </pc:spChg>
      </pc:sldChg>
      <pc:sldChg chg="modSp">
        <pc:chgData name="Người dùng Khách" userId="S::urn:spo:anon#be74d572a5ec1f80aa8294d7b074bc6de0a637b9bd66eb5ac2e0c6af45cc9301::" providerId="AD" clId="Web-{B8F6173E-F2DC-F929-D5AE-8CD2B720291A}" dt="2023-03-29T22:21:51.508" v="497" actId="20577"/>
        <pc:sldMkLst>
          <pc:docMk/>
          <pc:sldMk cId="809731592" sldId="273"/>
        </pc:sldMkLst>
        <pc:graphicFrameChg chg="mod modGraphic">
          <ac:chgData name="Người dùng Khách" userId="S::urn:spo:anon#be74d572a5ec1f80aa8294d7b074bc6de0a637b9bd66eb5ac2e0c6af45cc9301::" providerId="AD" clId="Web-{B8F6173E-F2DC-F929-D5AE-8CD2B720291A}" dt="2023-03-29T22:21:51.508" v="497" actId="20577"/>
          <ac:graphicFrameMkLst>
            <pc:docMk/>
            <pc:sldMk cId="809731592" sldId="273"/>
            <ac:graphicFrameMk id="8" creationId="{EEE2EA7D-5407-8211-C482-EF23CEEB15AA}"/>
          </ac:graphicFrameMkLst>
        </pc:graphicFrameChg>
      </pc:sldChg>
      <pc:sldChg chg="modSp">
        <pc:chgData name="Người dùng Khách" userId="S::urn:spo:anon#be74d572a5ec1f80aa8294d7b074bc6de0a637b9bd66eb5ac2e0c6af45cc9301::" providerId="AD" clId="Web-{B8F6173E-F2DC-F929-D5AE-8CD2B720291A}" dt="2023-03-29T22:18:21.988" v="476"/>
        <pc:sldMkLst>
          <pc:docMk/>
          <pc:sldMk cId="3517241074" sldId="274"/>
        </pc:sldMkLst>
        <pc:graphicFrameChg chg="modGraphic">
          <ac:chgData name="Người dùng Khách" userId="S::urn:spo:anon#be74d572a5ec1f80aa8294d7b074bc6de0a637b9bd66eb5ac2e0c6af45cc9301::" providerId="AD" clId="Web-{B8F6173E-F2DC-F929-D5AE-8CD2B720291A}" dt="2023-03-29T22:18:21.988" v="476"/>
          <ac:graphicFrameMkLst>
            <pc:docMk/>
            <pc:sldMk cId="3517241074" sldId="274"/>
            <ac:graphicFrameMk id="10" creationId="{31B1D801-4936-201D-02BB-F5CA72A2F12E}"/>
          </ac:graphicFrameMkLst>
        </pc:graphicFrameChg>
      </pc:sldChg>
      <pc:sldChg chg="modSp">
        <pc:chgData name="Người dùng Khách" userId="S::urn:spo:anon#be74d572a5ec1f80aa8294d7b074bc6de0a637b9bd66eb5ac2e0c6af45cc9301::" providerId="AD" clId="Web-{B8F6173E-F2DC-F929-D5AE-8CD2B720291A}" dt="2023-03-29T22:01:24.091" v="343"/>
        <pc:sldMkLst>
          <pc:docMk/>
          <pc:sldMk cId="1540959040" sldId="282"/>
        </pc:sldMkLst>
        <pc:graphicFrameChg chg="mod modGraphic">
          <ac:chgData name="Người dùng Khách" userId="S::urn:spo:anon#be74d572a5ec1f80aa8294d7b074bc6de0a637b9bd66eb5ac2e0c6af45cc9301::" providerId="AD" clId="Web-{B8F6173E-F2DC-F929-D5AE-8CD2B720291A}" dt="2023-03-29T22:01:24.091" v="343"/>
          <ac:graphicFrameMkLst>
            <pc:docMk/>
            <pc:sldMk cId="1540959040" sldId="282"/>
            <ac:graphicFrameMk id="4" creationId="{83D102C9-1BA3-146B-DA97-DBB64CBB674A}"/>
          </ac:graphicFrameMkLst>
        </pc:graphicFrameChg>
      </pc:sldChg>
      <pc:sldChg chg="modSp">
        <pc:chgData name="Người dùng Khách" userId="S::urn:spo:anon#be74d572a5ec1f80aa8294d7b074bc6de0a637b9bd66eb5ac2e0c6af45cc9301::" providerId="AD" clId="Web-{B8F6173E-F2DC-F929-D5AE-8CD2B720291A}" dt="2023-03-29T22:11:13.291" v="461"/>
        <pc:sldMkLst>
          <pc:docMk/>
          <pc:sldMk cId="3718754545" sldId="283"/>
        </pc:sldMkLst>
        <pc:graphicFrameChg chg="mod modGraphic">
          <ac:chgData name="Người dùng Khách" userId="S::urn:spo:anon#be74d572a5ec1f80aa8294d7b074bc6de0a637b9bd66eb5ac2e0c6af45cc9301::" providerId="AD" clId="Web-{B8F6173E-F2DC-F929-D5AE-8CD2B720291A}" dt="2023-03-29T22:11:13.291" v="461"/>
          <ac:graphicFrameMkLst>
            <pc:docMk/>
            <pc:sldMk cId="3718754545" sldId="283"/>
            <ac:graphicFrameMk id="4" creationId="{83D102C9-1BA3-146B-DA97-DBB64CBB674A}"/>
          </ac:graphicFrameMkLst>
        </pc:graphicFrameChg>
      </pc:sldChg>
      <pc:sldChg chg="modSp">
        <pc:chgData name="Người dùng Khách" userId="S::urn:spo:anon#be74d572a5ec1f80aa8294d7b074bc6de0a637b9bd66eb5ac2e0c6af45cc9301::" providerId="AD" clId="Web-{B8F6173E-F2DC-F929-D5AE-8CD2B720291A}" dt="2023-03-29T22:03:23.531" v="379"/>
        <pc:sldMkLst>
          <pc:docMk/>
          <pc:sldMk cId="273797544" sldId="284"/>
        </pc:sldMkLst>
        <pc:graphicFrameChg chg="mod modGraphic">
          <ac:chgData name="Người dùng Khách" userId="S::urn:spo:anon#be74d572a5ec1f80aa8294d7b074bc6de0a637b9bd66eb5ac2e0c6af45cc9301::" providerId="AD" clId="Web-{B8F6173E-F2DC-F929-D5AE-8CD2B720291A}" dt="2023-03-29T22:03:23.531" v="379"/>
          <ac:graphicFrameMkLst>
            <pc:docMk/>
            <pc:sldMk cId="273797544" sldId="284"/>
            <ac:graphicFrameMk id="4" creationId="{83D102C9-1BA3-146B-DA97-DBB64CBB674A}"/>
          </ac:graphicFrameMkLst>
        </pc:graphicFrameChg>
      </pc:sldChg>
      <pc:sldChg chg="modSp">
        <pc:chgData name="Người dùng Khách" userId="S::urn:spo:anon#be74d572a5ec1f80aa8294d7b074bc6de0a637b9bd66eb5ac2e0c6af45cc9301::" providerId="AD" clId="Web-{B8F6173E-F2DC-F929-D5AE-8CD2B720291A}" dt="2023-03-29T22:10:35.447" v="459"/>
        <pc:sldMkLst>
          <pc:docMk/>
          <pc:sldMk cId="3899027813" sldId="285"/>
        </pc:sldMkLst>
        <pc:graphicFrameChg chg="mod modGraphic">
          <ac:chgData name="Người dùng Khách" userId="S::urn:spo:anon#be74d572a5ec1f80aa8294d7b074bc6de0a637b9bd66eb5ac2e0c6af45cc9301::" providerId="AD" clId="Web-{B8F6173E-F2DC-F929-D5AE-8CD2B720291A}" dt="2023-03-29T22:10:35.447" v="459"/>
          <ac:graphicFrameMkLst>
            <pc:docMk/>
            <pc:sldMk cId="3899027813" sldId="285"/>
            <ac:graphicFrameMk id="4" creationId="{83D102C9-1BA3-146B-DA97-DBB64CBB674A}"/>
          </ac:graphicFrameMkLst>
        </pc:graphicFrameChg>
      </pc:sldChg>
      <pc:sldChg chg="addSp delSp modSp">
        <pc:chgData name="Người dùng Khách" userId="S::urn:spo:anon#be74d572a5ec1f80aa8294d7b074bc6de0a637b9bd66eb5ac2e0c6af45cc9301::" providerId="AD" clId="Web-{B8F6173E-F2DC-F929-D5AE-8CD2B720291A}" dt="2023-03-29T21:43:15.536" v="209" actId="1076"/>
        <pc:sldMkLst>
          <pc:docMk/>
          <pc:sldMk cId="1836575171" sldId="289"/>
        </pc:sldMkLst>
        <pc:spChg chg="add del mod">
          <ac:chgData name="Người dùng Khách" userId="S::urn:spo:anon#be74d572a5ec1f80aa8294d7b074bc6de0a637b9bd66eb5ac2e0c6af45cc9301::" providerId="AD" clId="Web-{B8F6173E-F2DC-F929-D5AE-8CD2B720291A}" dt="2023-03-29T21:19:30.662" v="19"/>
          <ac:spMkLst>
            <pc:docMk/>
            <pc:sldMk cId="1836575171" sldId="289"/>
            <ac:spMk id="2" creationId="{8D408144-C997-2F6D-2989-64E16DF4B8A3}"/>
          </ac:spMkLst>
        </pc:spChg>
        <pc:spChg chg="add del mod">
          <ac:chgData name="Người dùng Khách" userId="S::urn:spo:anon#be74d572a5ec1f80aa8294d7b074bc6de0a637b9bd66eb5ac2e0c6af45cc9301::" providerId="AD" clId="Web-{B8F6173E-F2DC-F929-D5AE-8CD2B720291A}" dt="2023-03-29T21:19:27.928" v="18"/>
          <ac:spMkLst>
            <pc:docMk/>
            <pc:sldMk cId="1836575171" sldId="289"/>
            <ac:spMk id="5" creationId="{C7164676-D895-FBF5-4868-C7F928D992E2}"/>
          </ac:spMkLst>
        </pc:spChg>
        <pc:spChg chg="mod">
          <ac:chgData name="Người dùng Khách" userId="S::urn:spo:anon#be74d572a5ec1f80aa8294d7b074bc6de0a637b9bd66eb5ac2e0c6af45cc9301::" providerId="AD" clId="Web-{B8F6173E-F2DC-F929-D5AE-8CD2B720291A}" dt="2023-03-29T21:43:15.536" v="209" actId="1076"/>
          <ac:spMkLst>
            <pc:docMk/>
            <pc:sldMk cId="1836575171" sldId="289"/>
            <ac:spMk id="13" creationId="{83F8E994-47D2-1605-FDCC-8FE404276268}"/>
          </ac:spMkLst>
        </pc:spChg>
        <pc:picChg chg="mod">
          <ac:chgData name="Người dùng Khách" userId="S::urn:spo:anon#be74d572a5ec1f80aa8294d7b074bc6de0a637b9bd66eb5ac2e0c6af45cc9301::" providerId="AD" clId="Web-{B8F6173E-F2DC-F929-D5AE-8CD2B720291A}" dt="2023-03-29T21:27:25.797" v="47" actId="1076"/>
          <ac:picMkLst>
            <pc:docMk/>
            <pc:sldMk cId="1836575171" sldId="289"/>
            <ac:picMk id="4" creationId="{890FB738-75B9-CB96-8EB5-56A32DEBCC46}"/>
          </ac:picMkLst>
        </pc:picChg>
        <pc:picChg chg="add mod">
          <ac:chgData name="Người dùng Khách" userId="S::urn:spo:anon#be74d572a5ec1f80aa8294d7b074bc6de0a637b9bd66eb5ac2e0c6af45cc9301::" providerId="AD" clId="Web-{B8F6173E-F2DC-F929-D5AE-8CD2B720291A}" dt="2023-03-29T21:27:06.891" v="40" actId="1076"/>
          <ac:picMkLst>
            <pc:docMk/>
            <pc:sldMk cId="1836575171" sldId="289"/>
            <ac:picMk id="7" creationId="{DCCB42E1-0B71-5E25-67B3-43B363773638}"/>
          </ac:picMkLst>
        </pc:picChg>
        <pc:picChg chg="mod">
          <ac:chgData name="Người dùng Khách" userId="S::urn:spo:anon#be74d572a5ec1f80aa8294d7b074bc6de0a637b9bd66eb5ac2e0c6af45cc9301::" providerId="AD" clId="Web-{B8F6173E-F2DC-F929-D5AE-8CD2B720291A}" dt="2023-03-29T21:27:06.922" v="42" actId="1076"/>
          <ac:picMkLst>
            <pc:docMk/>
            <pc:sldMk cId="1836575171" sldId="289"/>
            <ac:picMk id="8" creationId="{618FE5A9-D413-0F69-CD98-2CCAAF7F4DA7}"/>
          </ac:picMkLst>
        </pc:picChg>
        <pc:picChg chg="mod">
          <ac:chgData name="Người dùng Khách" userId="S::urn:spo:anon#be74d572a5ec1f80aa8294d7b074bc6de0a637b9bd66eb5ac2e0c6af45cc9301::" providerId="AD" clId="Web-{B8F6173E-F2DC-F929-D5AE-8CD2B720291A}" dt="2023-03-29T21:27:17.110" v="44" actId="1076"/>
          <ac:picMkLst>
            <pc:docMk/>
            <pc:sldMk cId="1836575171" sldId="289"/>
            <ac:picMk id="9" creationId="{9ED0D830-9609-B8C4-BB42-609AC92C0477}"/>
          </ac:picMkLst>
        </pc:picChg>
        <pc:picChg chg="mod">
          <ac:chgData name="Người dùng Khách" userId="S::urn:spo:anon#be74d572a5ec1f80aa8294d7b074bc6de0a637b9bd66eb5ac2e0c6af45cc9301::" providerId="AD" clId="Web-{B8F6173E-F2DC-F929-D5AE-8CD2B720291A}" dt="2023-03-29T21:27:06.906" v="41" actId="1076"/>
          <ac:picMkLst>
            <pc:docMk/>
            <pc:sldMk cId="1836575171" sldId="289"/>
            <ac:picMk id="10" creationId="{49D69478-55FB-D81E-5F13-9590A50AF20D}"/>
          </ac:picMkLst>
        </pc:picChg>
      </pc:sldChg>
      <pc:sldChg chg="modSp">
        <pc:chgData name="Người dùng Khách" userId="S::urn:spo:anon#be74d572a5ec1f80aa8294d7b074bc6de0a637b9bd66eb5ac2e0c6af45cc9301::" providerId="AD" clId="Web-{B8F6173E-F2DC-F929-D5AE-8CD2B720291A}" dt="2023-03-29T21:37:24.919" v="156" actId="14100"/>
        <pc:sldMkLst>
          <pc:docMk/>
          <pc:sldMk cId="63671436" sldId="290"/>
        </pc:sldMkLst>
        <pc:spChg chg="mod">
          <ac:chgData name="Người dùng Khách" userId="S::urn:spo:anon#be74d572a5ec1f80aa8294d7b074bc6de0a637b9bd66eb5ac2e0c6af45cc9301::" providerId="AD" clId="Web-{B8F6173E-F2DC-F929-D5AE-8CD2B720291A}" dt="2023-03-29T21:37:24.919" v="156" actId="14100"/>
          <ac:spMkLst>
            <pc:docMk/>
            <pc:sldMk cId="63671436" sldId="290"/>
            <ac:spMk id="2" creationId="{16AB1749-B018-28DD-11A2-391F5B703187}"/>
          </ac:spMkLst>
        </pc:spChg>
      </pc:sldChg>
      <pc:sldChg chg="modSp">
        <pc:chgData name="Người dùng Khách" userId="S::urn:spo:anon#be74d572a5ec1f80aa8294d7b074bc6de0a637b9bd66eb5ac2e0c6af45cc9301::" providerId="AD" clId="Web-{B8F6173E-F2DC-F929-D5AE-8CD2B720291A}" dt="2023-03-29T21:14:24.296" v="9" actId="20577"/>
        <pc:sldMkLst>
          <pc:docMk/>
          <pc:sldMk cId="3504086924" sldId="292"/>
        </pc:sldMkLst>
        <pc:spChg chg="mod">
          <ac:chgData name="Người dùng Khách" userId="S::urn:spo:anon#be74d572a5ec1f80aa8294d7b074bc6de0a637b9bd66eb5ac2e0c6af45cc9301::" providerId="AD" clId="Web-{B8F6173E-F2DC-F929-D5AE-8CD2B720291A}" dt="2023-03-29T21:14:24.296" v="9" actId="20577"/>
          <ac:spMkLst>
            <pc:docMk/>
            <pc:sldMk cId="3504086924" sldId="292"/>
            <ac:spMk id="3" creationId="{EACA97D9-F5F3-EE6F-F9E9-213984907F63}"/>
          </ac:spMkLst>
        </pc:spChg>
      </pc:sldChg>
      <pc:sldChg chg="modSp">
        <pc:chgData name="Người dùng Khách" userId="S::urn:spo:anon#be74d572a5ec1f80aa8294d7b074bc6de0a637b9bd66eb5ac2e0c6af45cc9301::" providerId="AD" clId="Web-{B8F6173E-F2DC-F929-D5AE-8CD2B720291A}" dt="2023-03-29T21:38:07.295" v="161" actId="14100"/>
        <pc:sldMkLst>
          <pc:docMk/>
          <pc:sldMk cId="1704440884" sldId="293"/>
        </pc:sldMkLst>
        <pc:spChg chg="mod">
          <ac:chgData name="Người dùng Khách" userId="S::urn:spo:anon#be74d572a5ec1f80aa8294d7b074bc6de0a637b9bd66eb5ac2e0c6af45cc9301::" providerId="AD" clId="Web-{B8F6173E-F2DC-F929-D5AE-8CD2B720291A}" dt="2023-03-29T21:38:07.295" v="161" actId="14100"/>
          <ac:spMkLst>
            <pc:docMk/>
            <pc:sldMk cId="1704440884" sldId="293"/>
            <ac:spMk id="2" creationId="{50BE8C6F-C92E-C4A1-BEB2-AD806EE5C229}"/>
          </ac:spMkLst>
        </pc:spChg>
      </pc:sldChg>
      <pc:sldChg chg="modSp">
        <pc:chgData name="Người dùng Khách" userId="S::urn:spo:anon#be74d572a5ec1f80aa8294d7b074bc6de0a637b9bd66eb5ac2e0c6af45cc9301::" providerId="AD" clId="Web-{B8F6173E-F2DC-F929-D5AE-8CD2B720291A}" dt="2023-03-29T21:50:34.983" v="259"/>
        <pc:sldMkLst>
          <pc:docMk/>
          <pc:sldMk cId="121077118" sldId="296"/>
        </pc:sldMkLst>
        <pc:graphicFrameChg chg="mod modGraphic">
          <ac:chgData name="Người dùng Khách" userId="S::urn:spo:anon#be74d572a5ec1f80aa8294d7b074bc6de0a637b9bd66eb5ac2e0c6af45cc9301::" providerId="AD" clId="Web-{B8F6173E-F2DC-F929-D5AE-8CD2B720291A}" dt="2023-03-29T21:50:34.983" v="259"/>
          <ac:graphicFrameMkLst>
            <pc:docMk/>
            <pc:sldMk cId="121077118" sldId="296"/>
            <ac:graphicFrameMk id="4" creationId="{83D102C9-1BA3-146B-DA97-DBB64CBB674A}"/>
          </ac:graphicFrameMkLst>
        </pc:graphicFrameChg>
      </pc:sldChg>
      <pc:sldChg chg="modSp">
        <pc:chgData name="Người dùng Khách" userId="S::urn:spo:anon#be74d572a5ec1f80aa8294d7b074bc6de0a637b9bd66eb5ac2e0c6af45cc9301::" providerId="AD" clId="Web-{B8F6173E-F2DC-F929-D5AE-8CD2B720291A}" dt="2023-03-29T22:11:26.870" v="465"/>
        <pc:sldMkLst>
          <pc:docMk/>
          <pc:sldMk cId="2834279951" sldId="297"/>
        </pc:sldMkLst>
        <pc:graphicFrameChg chg="mod modGraphic">
          <ac:chgData name="Người dùng Khách" userId="S::urn:spo:anon#be74d572a5ec1f80aa8294d7b074bc6de0a637b9bd66eb5ac2e0c6af45cc9301::" providerId="AD" clId="Web-{B8F6173E-F2DC-F929-D5AE-8CD2B720291A}" dt="2023-03-29T22:11:26.870" v="465"/>
          <ac:graphicFrameMkLst>
            <pc:docMk/>
            <pc:sldMk cId="2834279951" sldId="297"/>
            <ac:graphicFrameMk id="4" creationId="{83D102C9-1BA3-146B-DA97-DBB64CBB674A}"/>
          </ac:graphicFrameMkLst>
        </pc:graphicFrameChg>
      </pc:sldChg>
      <pc:sldChg chg="modSp">
        <pc:chgData name="Người dùng Khách" userId="S::urn:spo:anon#be74d572a5ec1f80aa8294d7b074bc6de0a637b9bd66eb5ac2e0c6af45cc9301::" providerId="AD" clId="Web-{B8F6173E-F2DC-F929-D5AE-8CD2B720291A}" dt="2023-03-29T22:10:24.525" v="453"/>
        <pc:sldMkLst>
          <pc:docMk/>
          <pc:sldMk cId="3563367961" sldId="301"/>
        </pc:sldMkLst>
        <pc:graphicFrameChg chg="mod modGraphic">
          <ac:chgData name="Người dùng Khách" userId="S::urn:spo:anon#be74d572a5ec1f80aa8294d7b074bc6de0a637b9bd66eb5ac2e0c6af45cc9301::" providerId="AD" clId="Web-{B8F6173E-F2DC-F929-D5AE-8CD2B720291A}" dt="2023-03-29T22:10:24.525" v="453"/>
          <ac:graphicFrameMkLst>
            <pc:docMk/>
            <pc:sldMk cId="3563367961" sldId="301"/>
            <ac:graphicFrameMk id="4" creationId="{83D102C9-1BA3-146B-DA97-DBB64CBB674A}"/>
          </ac:graphicFrameMkLst>
        </pc:graphicFrameChg>
      </pc:sldChg>
      <pc:sldChg chg="modSp">
        <pc:chgData name="Người dùng Khách" userId="S::urn:spo:anon#be74d572a5ec1f80aa8294d7b074bc6de0a637b9bd66eb5ac2e0c6af45cc9301::" providerId="AD" clId="Web-{B8F6173E-F2DC-F929-D5AE-8CD2B720291A}" dt="2023-03-29T22:09:04.726" v="407"/>
        <pc:sldMkLst>
          <pc:docMk/>
          <pc:sldMk cId="765832511" sldId="302"/>
        </pc:sldMkLst>
        <pc:graphicFrameChg chg="mod modGraphic">
          <ac:chgData name="Người dùng Khách" userId="S::urn:spo:anon#be74d572a5ec1f80aa8294d7b074bc6de0a637b9bd66eb5ac2e0c6af45cc9301::" providerId="AD" clId="Web-{B8F6173E-F2DC-F929-D5AE-8CD2B720291A}" dt="2023-03-29T22:09:04.726" v="407"/>
          <ac:graphicFrameMkLst>
            <pc:docMk/>
            <pc:sldMk cId="765832511" sldId="302"/>
            <ac:graphicFrameMk id="4" creationId="{83D102C9-1BA3-146B-DA97-DBB64CBB674A}"/>
          </ac:graphicFrameMkLst>
        </pc:graphicFrameChg>
      </pc:sldChg>
      <pc:sldChg chg="addSp modSp add replId">
        <pc:chgData name="Người dùng Khách" userId="S::urn:spo:anon#be74d572a5ec1f80aa8294d7b074bc6de0a637b9bd66eb5ac2e0c6af45cc9301::" providerId="AD" clId="Web-{B8F6173E-F2DC-F929-D5AE-8CD2B720291A}" dt="2023-03-29T21:35:55.152" v="71"/>
        <pc:sldMkLst>
          <pc:docMk/>
          <pc:sldMk cId="99769518" sldId="305"/>
        </pc:sldMkLst>
        <pc:spChg chg="add mod">
          <ac:chgData name="Người dùng Khách" userId="S::urn:spo:anon#be74d572a5ec1f80aa8294d7b074bc6de0a637b9bd66eb5ac2e0c6af45cc9301::" providerId="AD" clId="Web-{B8F6173E-F2DC-F929-D5AE-8CD2B720291A}" dt="2023-03-29T21:35:55.152" v="71"/>
          <ac:spMkLst>
            <pc:docMk/>
            <pc:sldMk cId="99769518" sldId="305"/>
            <ac:spMk id="3" creationId="{D9F780E4-CB1F-6E77-5CEC-93FA1306B2E5}"/>
          </ac:spMkLst>
        </pc:spChg>
        <pc:spChg chg="mod">
          <ac:chgData name="Người dùng Khách" userId="S::urn:spo:anon#be74d572a5ec1f80aa8294d7b074bc6de0a637b9bd66eb5ac2e0c6af45cc9301::" providerId="AD" clId="Web-{B8F6173E-F2DC-F929-D5AE-8CD2B720291A}" dt="2023-03-29T21:32:52.710" v="65" actId="20577"/>
          <ac:spMkLst>
            <pc:docMk/>
            <pc:sldMk cId="99769518" sldId="305"/>
            <ac:spMk id="10" creationId="{0D3AB895-4C1F-A307-4948-931C8BE853C2}"/>
          </ac:spMkLst>
        </pc:spChg>
        <pc:picChg chg="mod">
          <ac:chgData name="Người dùng Khách" userId="S::urn:spo:anon#be74d572a5ec1f80aa8294d7b074bc6de0a637b9bd66eb5ac2e0c6af45cc9301::" providerId="AD" clId="Web-{B8F6173E-F2DC-F929-D5AE-8CD2B720291A}" dt="2023-03-29T21:33:52.790" v="66"/>
          <ac:picMkLst>
            <pc:docMk/>
            <pc:sldMk cId="99769518" sldId="305"/>
            <ac:picMk id="4" creationId="{B8C078AA-5294-0A7C-7BAD-41B1EADBED71}"/>
          </ac:picMkLst>
        </pc:picChg>
        <pc:picChg chg="mod">
          <ac:chgData name="Người dùng Khách" userId="S::urn:spo:anon#be74d572a5ec1f80aa8294d7b074bc6de0a637b9bd66eb5ac2e0c6af45cc9301::" providerId="AD" clId="Web-{B8F6173E-F2DC-F929-D5AE-8CD2B720291A}" dt="2023-03-29T21:35:55.121" v="69"/>
          <ac:picMkLst>
            <pc:docMk/>
            <pc:sldMk cId="99769518" sldId="305"/>
            <ac:picMk id="5" creationId="{E4C066A5-CDA4-17C8-409E-FCE7660E8EC3}"/>
          </ac:picMkLst>
        </pc:picChg>
        <pc:picChg chg="mod">
          <ac:chgData name="Người dùng Khách" userId="S::urn:spo:anon#be74d572a5ec1f80aa8294d7b074bc6de0a637b9bd66eb5ac2e0c6af45cc9301::" providerId="AD" clId="Web-{B8F6173E-F2DC-F929-D5AE-8CD2B720291A}" dt="2023-03-29T21:35:01.135" v="67"/>
          <ac:picMkLst>
            <pc:docMk/>
            <pc:sldMk cId="99769518" sldId="305"/>
            <ac:picMk id="6" creationId="{93DA51C8-85EA-E19E-D2FA-1AFB89C5E2F4}"/>
          </ac:picMkLst>
        </pc:picChg>
      </pc:sldChg>
    </pc:docChg>
  </pc:docChgLst>
  <pc:docChgLst>
    <pc:chgData name="PHẠM GIA THÔNG" userId="S::20120201@student.hcmus.edu.vn::ed9143e6-f773-4733-aefd-ed7b111162ee" providerId="AD" clId="Web-{C881B5A6-4EE6-276B-6417-1585CAB6A30A}"/>
    <pc:docChg chg="modSld">
      <pc:chgData name="PHẠM GIA THÔNG" userId="S::20120201@student.hcmus.edu.vn::ed9143e6-f773-4733-aefd-ed7b111162ee" providerId="AD" clId="Web-{C881B5A6-4EE6-276B-6417-1585CAB6A30A}" dt="2023-06-06T07:39:54.086" v="14" actId="1076"/>
      <pc:docMkLst>
        <pc:docMk/>
      </pc:docMkLst>
      <pc:sldChg chg="modSp">
        <pc:chgData name="PHẠM GIA THÔNG" userId="S::20120201@student.hcmus.edu.vn::ed9143e6-f773-4733-aefd-ed7b111162ee" providerId="AD" clId="Web-{C881B5A6-4EE6-276B-6417-1585CAB6A30A}" dt="2023-06-06T07:38:27.756" v="8" actId="1076"/>
        <pc:sldMkLst>
          <pc:docMk/>
          <pc:sldMk cId="4018182846" sldId="378"/>
        </pc:sldMkLst>
        <pc:picChg chg="mod">
          <ac:chgData name="PHẠM GIA THÔNG" userId="S::20120201@student.hcmus.edu.vn::ed9143e6-f773-4733-aefd-ed7b111162ee" providerId="AD" clId="Web-{C881B5A6-4EE6-276B-6417-1585CAB6A30A}" dt="2023-06-06T07:38:27.756" v="8" actId="1076"/>
          <ac:picMkLst>
            <pc:docMk/>
            <pc:sldMk cId="4018182846" sldId="378"/>
            <ac:picMk id="2" creationId="{61093B9F-5071-48F3-EE3E-1A49700F0D15}"/>
          </ac:picMkLst>
        </pc:picChg>
      </pc:sldChg>
      <pc:sldChg chg="addSp delSp modSp addAnim">
        <pc:chgData name="PHẠM GIA THÔNG" userId="S::20120201@student.hcmus.edu.vn::ed9143e6-f773-4733-aefd-ed7b111162ee" providerId="AD" clId="Web-{C881B5A6-4EE6-276B-6417-1585CAB6A30A}" dt="2023-06-06T07:38:14.896" v="6" actId="1076"/>
        <pc:sldMkLst>
          <pc:docMk/>
          <pc:sldMk cId="94063480" sldId="387"/>
        </pc:sldMkLst>
        <pc:spChg chg="del">
          <ac:chgData name="PHẠM GIA THÔNG" userId="S::20120201@student.hcmus.edu.vn::ed9143e6-f773-4733-aefd-ed7b111162ee" providerId="AD" clId="Web-{C881B5A6-4EE6-276B-6417-1585CAB6A30A}" dt="2023-06-06T07:38:02.115" v="1"/>
          <ac:spMkLst>
            <pc:docMk/>
            <pc:sldMk cId="94063480" sldId="387"/>
            <ac:spMk id="4" creationId="{9155BFDD-3941-221A-7BD1-53A271878171}"/>
          </ac:spMkLst>
        </pc:spChg>
        <pc:picChg chg="add mod">
          <ac:chgData name="PHẠM GIA THÔNG" userId="S::20120201@student.hcmus.edu.vn::ed9143e6-f773-4733-aefd-ed7b111162ee" providerId="AD" clId="Web-{C881B5A6-4EE6-276B-6417-1585CAB6A30A}" dt="2023-06-06T07:38:14.896" v="6" actId="1076"/>
          <ac:picMkLst>
            <pc:docMk/>
            <pc:sldMk cId="94063480" sldId="387"/>
            <ac:picMk id="2" creationId="{F1828B9C-C72B-C495-51AD-F18254928929}"/>
          </ac:picMkLst>
        </pc:picChg>
      </pc:sldChg>
      <pc:sldChg chg="addSp delSp modSp addAnim">
        <pc:chgData name="PHẠM GIA THÔNG" userId="S::20120201@student.hcmus.edu.vn::ed9143e6-f773-4733-aefd-ed7b111162ee" providerId="AD" clId="Web-{C881B5A6-4EE6-276B-6417-1585CAB6A30A}" dt="2023-06-06T07:39:54.086" v="14" actId="1076"/>
        <pc:sldMkLst>
          <pc:docMk/>
          <pc:sldMk cId="3991328931" sldId="394"/>
        </pc:sldMkLst>
        <pc:spChg chg="del">
          <ac:chgData name="PHẠM GIA THÔNG" userId="S::20120201@student.hcmus.edu.vn::ed9143e6-f773-4733-aefd-ed7b111162ee" providerId="AD" clId="Web-{C881B5A6-4EE6-276B-6417-1585CAB6A30A}" dt="2023-06-06T07:39:42.929" v="10"/>
          <ac:spMkLst>
            <pc:docMk/>
            <pc:sldMk cId="3991328931" sldId="394"/>
            <ac:spMk id="4" creationId="{9155BFDD-3941-221A-7BD1-53A271878171}"/>
          </ac:spMkLst>
        </pc:spChg>
        <pc:picChg chg="add mod">
          <ac:chgData name="PHẠM GIA THÔNG" userId="S::20120201@student.hcmus.edu.vn::ed9143e6-f773-4733-aefd-ed7b111162ee" providerId="AD" clId="Web-{C881B5A6-4EE6-276B-6417-1585CAB6A30A}" dt="2023-06-06T07:39:54.086" v="14" actId="1076"/>
          <ac:picMkLst>
            <pc:docMk/>
            <pc:sldMk cId="3991328931" sldId="394"/>
            <ac:picMk id="2" creationId="{28BA0193-43CA-CA93-9407-E60284BDDDC1}"/>
          </ac:picMkLst>
        </pc:picChg>
      </pc:sldChg>
    </pc:docChg>
  </pc:docChgLst>
  <pc:docChgLst>
    <pc:chgData name="PHẠM GIA THÔNG" userId="S::20120201@student.hcmus.edu.vn::ed9143e6-f773-4733-aefd-ed7b111162ee" providerId="AD" clId="Web-{3AFCA29F-C916-8CC4-16FB-E18DEAB779B7}"/>
    <pc:docChg chg="addSld delSld modSld sldOrd">
      <pc:chgData name="PHẠM GIA THÔNG" userId="S::20120201@student.hcmus.edu.vn::ed9143e6-f773-4733-aefd-ed7b111162ee" providerId="AD" clId="Web-{3AFCA29F-C916-8CC4-16FB-E18DEAB779B7}" dt="2023-04-26T16:46:26.476" v="931"/>
      <pc:docMkLst>
        <pc:docMk/>
      </pc:docMkLst>
      <pc:sldChg chg="del">
        <pc:chgData name="PHẠM GIA THÔNG" userId="S::20120201@student.hcmus.edu.vn::ed9143e6-f773-4733-aefd-ed7b111162ee" providerId="AD" clId="Web-{3AFCA29F-C916-8CC4-16FB-E18DEAB779B7}" dt="2023-04-26T16:19:00.046" v="582"/>
        <pc:sldMkLst>
          <pc:docMk/>
          <pc:sldMk cId="1289714843" sldId="265"/>
        </pc:sldMkLst>
      </pc:sldChg>
      <pc:sldChg chg="addSp delSp modSp">
        <pc:chgData name="PHẠM GIA THÔNG" userId="S::20120201@student.hcmus.edu.vn::ed9143e6-f773-4733-aefd-ed7b111162ee" providerId="AD" clId="Web-{3AFCA29F-C916-8CC4-16FB-E18DEAB779B7}" dt="2023-04-26T15:12:52.591" v="31"/>
        <pc:sldMkLst>
          <pc:docMk/>
          <pc:sldMk cId="879657410" sldId="277"/>
        </pc:sldMkLst>
        <pc:spChg chg="add del mod">
          <ac:chgData name="PHẠM GIA THÔNG" userId="S::20120201@student.hcmus.edu.vn::ed9143e6-f773-4733-aefd-ed7b111162ee" providerId="AD" clId="Web-{3AFCA29F-C916-8CC4-16FB-E18DEAB779B7}" dt="2023-04-26T15:12:52.591" v="31"/>
          <ac:spMkLst>
            <pc:docMk/>
            <pc:sldMk cId="879657410" sldId="277"/>
            <ac:spMk id="2" creationId="{4ED79D60-11B7-3FEC-25EF-0C4323CFA593}"/>
          </ac:spMkLst>
        </pc:spChg>
      </pc:sldChg>
      <pc:sldChg chg="del">
        <pc:chgData name="PHẠM GIA THÔNG" userId="S::20120201@student.hcmus.edu.vn::ed9143e6-f773-4733-aefd-ed7b111162ee" providerId="AD" clId="Web-{3AFCA29F-C916-8CC4-16FB-E18DEAB779B7}" dt="2023-04-26T16:19:00.077" v="586"/>
        <pc:sldMkLst>
          <pc:docMk/>
          <pc:sldMk cId="1540959040" sldId="282"/>
        </pc:sldMkLst>
      </pc:sldChg>
      <pc:sldChg chg="del">
        <pc:chgData name="PHẠM GIA THÔNG" userId="S::20120201@student.hcmus.edu.vn::ed9143e6-f773-4733-aefd-ed7b111162ee" providerId="AD" clId="Web-{3AFCA29F-C916-8CC4-16FB-E18DEAB779B7}" dt="2023-04-26T16:19:00.062" v="583"/>
        <pc:sldMkLst>
          <pc:docMk/>
          <pc:sldMk cId="3718754545" sldId="283"/>
        </pc:sldMkLst>
      </pc:sldChg>
      <pc:sldChg chg="del">
        <pc:chgData name="PHẠM GIA THÔNG" userId="S::20120201@student.hcmus.edu.vn::ed9143e6-f773-4733-aefd-ed7b111162ee" providerId="AD" clId="Web-{3AFCA29F-C916-8CC4-16FB-E18DEAB779B7}" dt="2023-04-26T16:19:00.062" v="585"/>
        <pc:sldMkLst>
          <pc:docMk/>
          <pc:sldMk cId="2834279951" sldId="297"/>
        </pc:sldMkLst>
      </pc:sldChg>
      <pc:sldChg chg="addSp modSp">
        <pc:chgData name="PHẠM GIA THÔNG" userId="S::20120201@student.hcmus.edu.vn::ed9143e6-f773-4733-aefd-ed7b111162ee" providerId="AD" clId="Web-{3AFCA29F-C916-8CC4-16FB-E18DEAB779B7}" dt="2023-04-26T15:19:32.663" v="70" actId="1076"/>
        <pc:sldMkLst>
          <pc:docMk/>
          <pc:sldMk cId="2249360626" sldId="316"/>
        </pc:sldMkLst>
        <pc:spChg chg="add mod">
          <ac:chgData name="PHẠM GIA THÔNG" userId="S::20120201@student.hcmus.edu.vn::ed9143e6-f773-4733-aefd-ed7b111162ee" providerId="AD" clId="Web-{3AFCA29F-C916-8CC4-16FB-E18DEAB779B7}" dt="2023-04-26T15:18:52.147" v="65" actId="20577"/>
          <ac:spMkLst>
            <pc:docMk/>
            <pc:sldMk cId="2249360626" sldId="316"/>
            <ac:spMk id="34" creationId="{546187A4-519E-C534-CD46-EB08F6301E17}"/>
          </ac:spMkLst>
        </pc:spChg>
        <pc:graphicFrameChg chg="mod modGraphic">
          <ac:chgData name="PHẠM GIA THÔNG" userId="S::20120201@student.hcmus.edu.vn::ed9143e6-f773-4733-aefd-ed7b111162ee" providerId="AD" clId="Web-{3AFCA29F-C916-8CC4-16FB-E18DEAB779B7}" dt="2023-04-26T15:19:32.663" v="70" actId="1076"/>
          <ac:graphicFrameMkLst>
            <pc:docMk/>
            <pc:sldMk cId="2249360626" sldId="316"/>
            <ac:graphicFrameMk id="7" creationId="{769ECB7F-F0FD-867F-BCDE-E4290D0857AC}"/>
          </ac:graphicFrameMkLst>
        </pc:graphicFrameChg>
      </pc:sldChg>
      <pc:sldChg chg="del">
        <pc:chgData name="PHẠM GIA THÔNG" userId="S::20120201@student.hcmus.edu.vn::ed9143e6-f773-4733-aefd-ed7b111162ee" providerId="AD" clId="Web-{3AFCA29F-C916-8CC4-16FB-E18DEAB779B7}" dt="2023-04-26T16:19:00.062" v="584"/>
        <pc:sldMkLst>
          <pc:docMk/>
          <pc:sldMk cId="3204930485" sldId="317"/>
        </pc:sldMkLst>
      </pc:sldChg>
      <pc:sldChg chg="del">
        <pc:chgData name="PHẠM GIA THÔNG" userId="S::20120201@student.hcmus.edu.vn::ed9143e6-f773-4733-aefd-ed7b111162ee" providerId="AD" clId="Web-{3AFCA29F-C916-8CC4-16FB-E18DEAB779B7}" dt="2023-04-26T16:19:00.046" v="581"/>
        <pc:sldMkLst>
          <pc:docMk/>
          <pc:sldMk cId="1600262443" sldId="318"/>
        </pc:sldMkLst>
      </pc:sldChg>
      <pc:sldChg chg="del">
        <pc:chgData name="PHẠM GIA THÔNG" userId="S::20120201@student.hcmus.edu.vn::ed9143e6-f773-4733-aefd-ed7b111162ee" providerId="AD" clId="Web-{3AFCA29F-C916-8CC4-16FB-E18DEAB779B7}" dt="2023-04-26T16:19:00.030" v="580"/>
        <pc:sldMkLst>
          <pc:docMk/>
          <pc:sldMk cId="1162925007" sldId="319"/>
        </pc:sldMkLst>
      </pc:sldChg>
      <pc:sldChg chg="del">
        <pc:chgData name="PHẠM GIA THÔNG" userId="S::20120201@student.hcmus.edu.vn::ed9143e6-f773-4733-aefd-ed7b111162ee" providerId="AD" clId="Web-{3AFCA29F-C916-8CC4-16FB-E18DEAB779B7}" dt="2023-04-26T16:19:00.030" v="579"/>
        <pc:sldMkLst>
          <pc:docMk/>
          <pc:sldMk cId="902012257" sldId="320"/>
        </pc:sldMkLst>
      </pc:sldChg>
      <pc:sldChg chg="modSp ord">
        <pc:chgData name="PHẠM GIA THÔNG" userId="S::20120201@student.hcmus.edu.vn::ed9143e6-f773-4733-aefd-ed7b111162ee" providerId="AD" clId="Web-{3AFCA29F-C916-8CC4-16FB-E18DEAB779B7}" dt="2023-04-26T16:28:14.512" v="683"/>
        <pc:sldMkLst>
          <pc:docMk/>
          <pc:sldMk cId="3335229286" sldId="321"/>
        </pc:sldMkLst>
        <pc:graphicFrameChg chg="mod modGraphic">
          <ac:chgData name="PHẠM GIA THÔNG" userId="S::20120201@student.hcmus.edu.vn::ed9143e6-f773-4733-aefd-ed7b111162ee" providerId="AD" clId="Web-{3AFCA29F-C916-8CC4-16FB-E18DEAB779B7}" dt="2023-04-26T16:28:14.512" v="683"/>
          <ac:graphicFrameMkLst>
            <pc:docMk/>
            <pc:sldMk cId="3335229286" sldId="321"/>
            <ac:graphicFrameMk id="14" creationId="{C4F9F906-5F34-1163-8036-C8444579C58D}"/>
          </ac:graphicFrameMkLst>
        </pc:graphicFrameChg>
      </pc:sldChg>
      <pc:sldChg chg="add del replId">
        <pc:chgData name="PHẠM GIA THÔNG" userId="S::20120201@student.hcmus.edu.vn::ed9143e6-f773-4733-aefd-ed7b111162ee" providerId="AD" clId="Web-{3AFCA29F-C916-8CC4-16FB-E18DEAB779B7}" dt="2023-04-26T15:08:19.725" v="1"/>
        <pc:sldMkLst>
          <pc:docMk/>
          <pc:sldMk cId="691047913" sldId="324"/>
        </pc:sldMkLst>
      </pc:sldChg>
      <pc:sldChg chg="modSp add replId">
        <pc:chgData name="PHẠM GIA THÔNG" userId="S::20120201@student.hcmus.edu.vn::ed9143e6-f773-4733-aefd-ed7b111162ee" providerId="AD" clId="Web-{3AFCA29F-C916-8CC4-16FB-E18DEAB779B7}" dt="2023-04-26T15:12:38.732" v="27" actId="20577"/>
        <pc:sldMkLst>
          <pc:docMk/>
          <pc:sldMk cId="3331489639" sldId="324"/>
        </pc:sldMkLst>
        <pc:spChg chg="mod">
          <ac:chgData name="PHẠM GIA THÔNG" userId="S::20120201@student.hcmus.edu.vn::ed9143e6-f773-4733-aefd-ed7b111162ee" providerId="AD" clId="Web-{3AFCA29F-C916-8CC4-16FB-E18DEAB779B7}" dt="2023-04-26T15:09:01.023" v="6" actId="14100"/>
          <ac:spMkLst>
            <pc:docMk/>
            <pc:sldMk cId="3331489639" sldId="324"/>
            <ac:spMk id="5" creationId="{5C150D7D-BC06-6D92-73D5-20770923A1D7}"/>
          </ac:spMkLst>
        </pc:spChg>
        <pc:graphicFrameChg chg="modGraphic">
          <ac:chgData name="PHẠM GIA THÔNG" userId="S::20120201@student.hcmus.edu.vn::ed9143e6-f773-4733-aefd-ed7b111162ee" providerId="AD" clId="Web-{3AFCA29F-C916-8CC4-16FB-E18DEAB779B7}" dt="2023-04-26T15:12:38.732" v="27" actId="20577"/>
          <ac:graphicFrameMkLst>
            <pc:docMk/>
            <pc:sldMk cId="3331489639" sldId="324"/>
            <ac:graphicFrameMk id="7" creationId="{769ECB7F-F0FD-867F-BCDE-E4290D0857AC}"/>
          </ac:graphicFrameMkLst>
        </pc:graphicFrameChg>
      </pc:sldChg>
      <pc:sldChg chg="add del replId">
        <pc:chgData name="PHẠM GIA THÔNG" userId="S::20120201@student.hcmus.edu.vn::ed9143e6-f773-4733-aefd-ed7b111162ee" providerId="AD" clId="Web-{3AFCA29F-C916-8CC4-16FB-E18DEAB779B7}" dt="2023-04-26T15:13:39.061" v="35"/>
        <pc:sldMkLst>
          <pc:docMk/>
          <pc:sldMk cId="1398317256" sldId="325"/>
        </pc:sldMkLst>
      </pc:sldChg>
      <pc:sldChg chg="modSp add ord replId">
        <pc:chgData name="PHẠM GIA THÔNG" userId="S::20120201@student.hcmus.edu.vn::ed9143e6-f773-4733-aefd-ed7b111162ee" providerId="AD" clId="Web-{3AFCA29F-C916-8CC4-16FB-E18DEAB779B7}" dt="2023-04-26T15:14:37.672" v="41" actId="20577"/>
        <pc:sldMkLst>
          <pc:docMk/>
          <pc:sldMk cId="4239380693" sldId="326"/>
        </pc:sldMkLst>
        <pc:graphicFrameChg chg="modGraphic">
          <ac:chgData name="PHẠM GIA THÔNG" userId="S::20120201@student.hcmus.edu.vn::ed9143e6-f773-4733-aefd-ed7b111162ee" providerId="AD" clId="Web-{3AFCA29F-C916-8CC4-16FB-E18DEAB779B7}" dt="2023-04-26T15:14:37.672" v="41" actId="20577"/>
          <ac:graphicFrameMkLst>
            <pc:docMk/>
            <pc:sldMk cId="4239380693" sldId="326"/>
            <ac:graphicFrameMk id="7" creationId="{769ECB7F-F0FD-867F-BCDE-E4290D0857AC}"/>
          </ac:graphicFrameMkLst>
        </pc:graphicFrameChg>
      </pc:sldChg>
      <pc:sldChg chg="modSp add replId">
        <pc:chgData name="PHẠM GIA THÔNG" userId="S::20120201@student.hcmus.edu.vn::ed9143e6-f773-4733-aefd-ed7b111162ee" providerId="AD" clId="Web-{3AFCA29F-C916-8CC4-16FB-E18DEAB779B7}" dt="2023-04-26T15:26:24.626" v="221" actId="20577"/>
        <pc:sldMkLst>
          <pc:docMk/>
          <pc:sldMk cId="1983958028" sldId="327"/>
        </pc:sldMkLst>
        <pc:spChg chg="mod">
          <ac:chgData name="PHẠM GIA THÔNG" userId="S::20120201@student.hcmus.edu.vn::ed9143e6-f773-4733-aefd-ed7b111162ee" providerId="AD" clId="Web-{3AFCA29F-C916-8CC4-16FB-E18DEAB779B7}" dt="2023-04-26T15:24:04.904" v="210" actId="20577"/>
          <ac:spMkLst>
            <pc:docMk/>
            <pc:sldMk cId="1983958028" sldId="327"/>
            <ac:spMk id="5" creationId="{5C150D7D-BC06-6D92-73D5-20770923A1D7}"/>
          </ac:spMkLst>
        </pc:spChg>
        <pc:graphicFrameChg chg="modGraphic">
          <ac:chgData name="PHẠM GIA THÔNG" userId="S::20120201@student.hcmus.edu.vn::ed9143e6-f773-4733-aefd-ed7b111162ee" providerId="AD" clId="Web-{3AFCA29F-C916-8CC4-16FB-E18DEAB779B7}" dt="2023-04-26T15:26:24.626" v="221" actId="20577"/>
          <ac:graphicFrameMkLst>
            <pc:docMk/>
            <pc:sldMk cId="1983958028" sldId="327"/>
            <ac:graphicFrameMk id="7" creationId="{769ECB7F-F0FD-867F-BCDE-E4290D0857AC}"/>
          </ac:graphicFrameMkLst>
        </pc:graphicFrameChg>
      </pc:sldChg>
      <pc:sldChg chg="modSp add replId">
        <pc:chgData name="PHẠM GIA THÔNG" userId="S::20120201@student.hcmus.edu.vn::ed9143e6-f773-4733-aefd-ed7b111162ee" providerId="AD" clId="Web-{3AFCA29F-C916-8CC4-16FB-E18DEAB779B7}" dt="2023-04-26T16:36:41.915" v="797"/>
        <pc:sldMkLst>
          <pc:docMk/>
          <pc:sldMk cId="2684931069" sldId="328"/>
        </pc:sldMkLst>
        <pc:graphicFrameChg chg="mod modGraphic">
          <ac:chgData name="PHẠM GIA THÔNG" userId="S::20120201@student.hcmus.edu.vn::ed9143e6-f773-4733-aefd-ed7b111162ee" providerId="AD" clId="Web-{3AFCA29F-C916-8CC4-16FB-E18DEAB779B7}" dt="2023-04-26T16:36:41.915" v="797"/>
          <ac:graphicFrameMkLst>
            <pc:docMk/>
            <pc:sldMk cId="2684931069" sldId="328"/>
            <ac:graphicFrameMk id="14" creationId="{C4F9F906-5F34-1163-8036-C8444579C58D}"/>
          </ac:graphicFrameMkLst>
        </pc:graphicFrameChg>
      </pc:sldChg>
      <pc:sldChg chg="modSp add replId">
        <pc:chgData name="PHẠM GIA THÔNG" userId="S::20120201@student.hcmus.edu.vn::ed9143e6-f773-4733-aefd-ed7b111162ee" providerId="AD" clId="Web-{3AFCA29F-C916-8CC4-16FB-E18DEAB779B7}" dt="2023-04-26T16:36:47.868" v="799"/>
        <pc:sldMkLst>
          <pc:docMk/>
          <pc:sldMk cId="1853257691" sldId="329"/>
        </pc:sldMkLst>
        <pc:graphicFrameChg chg="mod modGraphic">
          <ac:chgData name="PHẠM GIA THÔNG" userId="S::20120201@student.hcmus.edu.vn::ed9143e6-f773-4733-aefd-ed7b111162ee" providerId="AD" clId="Web-{3AFCA29F-C916-8CC4-16FB-E18DEAB779B7}" dt="2023-04-26T16:36:47.868" v="799"/>
          <ac:graphicFrameMkLst>
            <pc:docMk/>
            <pc:sldMk cId="1853257691" sldId="329"/>
            <ac:graphicFrameMk id="14" creationId="{C4F9F906-5F34-1163-8036-C8444579C58D}"/>
          </ac:graphicFrameMkLst>
        </pc:graphicFrameChg>
      </pc:sldChg>
      <pc:sldChg chg="modSp add ord replId">
        <pc:chgData name="PHẠM GIA THÔNG" userId="S::20120201@student.hcmus.edu.vn::ed9143e6-f773-4733-aefd-ed7b111162ee" providerId="AD" clId="Web-{3AFCA29F-C916-8CC4-16FB-E18DEAB779B7}" dt="2023-04-26T16:18:33.155" v="578" actId="20577"/>
        <pc:sldMkLst>
          <pc:docMk/>
          <pc:sldMk cId="3551303409" sldId="330"/>
        </pc:sldMkLst>
        <pc:spChg chg="mod">
          <ac:chgData name="PHẠM GIA THÔNG" userId="S::20120201@student.hcmus.edu.vn::ed9143e6-f773-4733-aefd-ed7b111162ee" providerId="AD" clId="Web-{3AFCA29F-C916-8CC4-16FB-E18DEAB779B7}" dt="2023-04-26T16:17:50.091" v="572" actId="20577"/>
          <ac:spMkLst>
            <pc:docMk/>
            <pc:sldMk cId="3551303409" sldId="330"/>
            <ac:spMk id="34" creationId="{546187A4-519E-C534-CD46-EB08F6301E17}"/>
          </ac:spMkLst>
        </pc:spChg>
        <pc:graphicFrameChg chg="modGraphic">
          <ac:chgData name="PHẠM GIA THÔNG" userId="S::20120201@student.hcmus.edu.vn::ed9143e6-f773-4733-aefd-ed7b111162ee" providerId="AD" clId="Web-{3AFCA29F-C916-8CC4-16FB-E18DEAB779B7}" dt="2023-04-26T16:18:33.155" v="578" actId="20577"/>
          <ac:graphicFrameMkLst>
            <pc:docMk/>
            <pc:sldMk cId="3551303409" sldId="330"/>
            <ac:graphicFrameMk id="7" creationId="{769ECB7F-F0FD-867F-BCDE-E4290D0857AC}"/>
          </ac:graphicFrameMkLst>
        </pc:graphicFrameChg>
      </pc:sldChg>
      <pc:sldChg chg="modSp add ord replId">
        <pc:chgData name="PHẠM GIA THÔNG" userId="S::20120201@student.hcmus.edu.vn::ed9143e6-f773-4733-aefd-ed7b111162ee" providerId="AD" clId="Web-{3AFCA29F-C916-8CC4-16FB-E18DEAB779B7}" dt="2023-04-26T16:17:20.356" v="568" actId="20577"/>
        <pc:sldMkLst>
          <pc:docMk/>
          <pc:sldMk cId="1498712057" sldId="331"/>
        </pc:sldMkLst>
        <pc:spChg chg="mod">
          <ac:chgData name="PHẠM GIA THÔNG" userId="S::20120201@student.hcmus.edu.vn::ed9143e6-f773-4733-aefd-ed7b111162ee" providerId="AD" clId="Web-{3AFCA29F-C916-8CC4-16FB-E18DEAB779B7}" dt="2023-04-26T16:15:07.884" v="551" actId="20577"/>
          <ac:spMkLst>
            <pc:docMk/>
            <pc:sldMk cId="1498712057" sldId="331"/>
            <ac:spMk id="34" creationId="{546187A4-519E-C534-CD46-EB08F6301E17}"/>
          </ac:spMkLst>
        </pc:spChg>
        <pc:graphicFrameChg chg="modGraphic">
          <ac:chgData name="PHẠM GIA THÔNG" userId="S::20120201@student.hcmus.edu.vn::ed9143e6-f773-4733-aefd-ed7b111162ee" providerId="AD" clId="Web-{3AFCA29F-C916-8CC4-16FB-E18DEAB779B7}" dt="2023-04-26T16:17:20.356" v="568" actId="20577"/>
          <ac:graphicFrameMkLst>
            <pc:docMk/>
            <pc:sldMk cId="1498712057" sldId="331"/>
            <ac:graphicFrameMk id="7" creationId="{769ECB7F-F0FD-867F-BCDE-E4290D0857AC}"/>
          </ac:graphicFrameMkLst>
        </pc:graphicFrameChg>
      </pc:sldChg>
      <pc:sldChg chg="modSp add ord replId">
        <pc:chgData name="PHẠM GIA THÔNG" userId="S::20120201@student.hcmus.edu.vn::ed9143e6-f773-4733-aefd-ed7b111162ee" providerId="AD" clId="Web-{3AFCA29F-C916-8CC4-16FB-E18DEAB779B7}" dt="2023-04-26T16:45:50.710" v="926"/>
        <pc:sldMkLst>
          <pc:docMk/>
          <pc:sldMk cId="1354801600" sldId="332"/>
        </pc:sldMkLst>
        <pc:graphicFrameChg chg="mod modGraphic">
          <ac:chgData name="PHẠM GIA THÔNG" userId="S::20120201@student.hcmus.edu.vn::ed9143e6-f773-4733-aefd-ed7b111162ee" providerId="AD" clId="Web-{3AFCA29F-C916-8CC4-16FB-E18DEAB779B7}" dt="2023-04-26T16:45:50.710" v="926"/>
          <ac:graphicFrameMkLst>
            <pc:docMk/>
            <pc:sldMk cId="1354801600" sldId="332"/>
            <ac:graphicFrameMk id="14" creationId="{C4F9F906-5F34-1163-8036-C8444579C58D}"/>
          </ac:graphicFrameMkLst>
        </pc:graphicFrameChg>
      </pc:sldChg>
      <pc:sldChg chg="modSp add ord replId">
        <pc:chgData name="PHẠM GIA THÔNG" userId="S::20120201@student.hcmus.edu.vn::ed9143e6-f773-4733-aefd-ed7b111162ee" providerId="AD" clId="Web-{3AFCA29F-C916-8CC4-16FB-E18DEAB779B7}" dt="2023-04-26T16:46:03.600" v="927"/>
        <pc:sldMkLst>
          <pc:docMk/>
          <pc:sldMk cId="3242664905" sldId="333"/>
        </pc:sldMkLst>
        <pc:graphicFrameChg chg="mod modGraphic">
          <ac:chgData name="PHẠM GIA THÔNG" userId="S::20120201@student.hcmus.edu.vn::ed9143e6-f773-4733-aefd-ed7b111162ee" providerId="AD" clId="Web-{3AFCA29F-C916-8CC4-16FB-E18DEAB779B7}" dt="2023-04-26T16:46:03.600" v="927"/>
          <ac:graphicFrameMkLst>
            <pc:docMk/>
            <pc:sldMk cId="3242664905" sldId="333"/>
            <ac:graphicFrameMk id="14" creationId="{C4F9F906-5F34-1163-8036-C8444579C58D}"/>
          </ac:graphicFrameMkLst>
        </pc:graphicFrameChg>
      </pc:sldChg>
      <pc:sldChg chg="modSp add ord replId">
        <pc:chgData name="PHẠM GIA THÔNG" userId="S::20120201@student.hcmus.edu.vn::ed9143e6-f773-4733-aefd-ed7b111162ee" providerId="AD" clId="Web-{3AFCA29F-C916-8CC4-16FB-E18DEAB779B7}" dt="2023-04-26T16:39:29.747" v="828"/>
        <pc:sldMkLst>
          <pc:docMk/>
          <pc:sldMk cId="2690431166" sldId="334"/>
        </pc:sldMkLst>
        <pc:graphicFrameChg chg="mod modGraphic">
          <ac:chgData name="PHẠM GIA THÔNG" userId="S::20120201@student.hcmus.edu.vn::ed9143e6-f773-4733-aefd-ed7b111162ee" providerId="AD" clId="Web-{3AFCA29F-C916-8CC4-16FB-E18DEAB779B7}" dt="2023-04-26T16:39:29.747" v="828"/>
          <ac:graphicFrameMkLst>
            <pc:docMk/>
            <pc:sldMk cId="2690431166" sldId="334"/>
            <ac:graphicFrameMk id="14" creationId="{C4F9F906-5F34-1163-8036-C8444579C58D}"/>
          </ac:graphicFrameMkLst>
        </pc:graphicFrameChg>
      </pc:sldChg>
      <pc:sldChg chg="add ord replId">
        <pc:chgData name="PHẠM GIA THÔNG" userId="S::20120201@student.hcmus.edu.vn::ed9143e6-f773-4733-aefd-ed7b111162ee" providerId="AD" clId="Web-{3AFCA29F-C916-8CC4-16FB-E18DEAB779B7}" dt="2023-04-26T16:46:26.476" v="930"/>
        <pc:sldMkLst>
          <pc:docMk/>
          <pc:sldMk cId="3612872636" sldId="335"/>
        </pc:sldMkLst>
      </pc:sldChg>
      <pc:sldChg chg="add ord replId">
        <pc:chgData name="PHẠM GIA THÔNG" userId="S::20120201@student.hcmus.edu.vn::ed9143e6-f773-4733-aefd-ed7b111162ee" providerId="AD" clId="Web-{3AFCA29F-C916-8CC4-16FB-E18DEAB779B7}" dt="2023-04-26T16:46:26.476" v="931"/>
        <pc:sldMkLst>
          <pc:docMk/>
          <pc:sldMk cId="2156699132" sldId="336"/>
        </pc:sldMkLst>
      </pc:sldChg>
    </pc:docChg>
  </pc:docChgLst>
  <pc:docChgLst>
    <pc:chgData name="PHẠM GIA THÔNG" userId="S::20120201@student.hcmus.edu.vn::ed9143e6-f773-4733-aefd-ed7b111162ee" providerId="AD" clId="Web-{7FAACEC6-FC70-ACC5-7193-EF010C8A777B}"/>
    <pc:docChg chg="addSld delSld modSld sldOrd">
      <pc:chgData name="PHẠM GIA THÔNG" userId="S::20120201@student.hcmus.edu.vn::ed9143e6-f773-4733-aefd-ed7b111162ee" providerId="AD" clId="Web-{7FAACEC6-FC70-ACC5-7193-EF010C8A777B}" dt="2023-04-15T08:42:53.589" v="522"/>
      <pc:docMkLst>
        <pc:docMk/>
      </pc:docMkLst>
      <pc:sldChg chg="modSp">
        <pc:chgData name="PHẠM GIA THÔNG" userId="S::20120201@student.hcmus.edu.vn::ed9143e6-f773-4733-aefd-ed7b111162ee" providerId="AD" clId="Web-{7FAACEC6-FC70-ACC5-7193-EF010C8A777B}" dt="2023-04-15T07:40:12.033" v="104" actId="14100"/>
        <pc:sldMkLst>
          <pc:docMk/>
          <pc:sldMk cId="809731592" sldId="273"/>
        </pc:sldMkLst>
        <pc:graphicFrameChg chg="mod modGraphic">
          <ac:chgData name="PHẠM GIA THÔNG" userId="S::20120201@student.hcmus.edu.vn::ed9143e6-f773-4733-aefd-ed7b111162ee" providerId="AD" clId="Web-{7FAACEC6-FC70-ACC5-7193-EF010C8A777B}" dt="2023-04-15T07:40:12.033" v="104" actId="14100"/>
          <ac:graphicFrameMkLst>
            <pc:docMk/>
            <pc:sldMk cId="809731592" sldId="273"/>
            <ac:graphicFrameMk id="8" creationId="{EEE2EA7D-5407-8211-C482-EF23CEEB15AA}"/>
          </ac:graphicFrameMkLst>
        </pc:graphicFrameChg>
      </pc:sldChg>
      <pc:sldChg chg="modSp">
        <pc:chgData name="PHẠM GIA THÔNG" userId="S::20120201@student.hcmus.edu.vn::ed9143e6-f773-4733-aefd-ed7b111162ee" providerId="AD" clId="Web-{7FAACEC6-FC70-ACC5-7193-EF010C8A777B}" dt="2023-04-15T07:48:58.594" v="338" actId="14100"/>
        <pc:sldMkLst>
          <pc:docMk/>
          <pc:sldMk cId="3517241074" sldId="274"/>
        </pc:sldMkLst>
        <pc:graphicFrameChg chg="mod modGraphic">
          <ac:chgData name="PHẠM GIA THÔNG" userId="S::20120201@student.hcmus.edu.vn::ed9143e6-f773-4733-aefd-ed7b111162ee" providerId="AD" clId="Web-{7FAACEC6-FC70-ACC5-7193-EF010C8A777B}" dt="2023-04-15T07:48:58.594" v="338" actId="14100"/>
          <ac:graphicFrameMkLst>
            <pc:docMk/>
            <pc:sldMk cId="3517241074" sldId="274"/>
            <ac:graphicFrameMk id="10" creationId="{31B1D801-4936-201D-02BB-F5CA72A2F12E}"/>
          </ac:graphicFrameMkLst>
        </pc:graphicFrameChg>
      </pc:sldChg>
      <pc:sldChg chg="modSp">
        <pc:chgData name="PHẠM GIA THÔNG" userId="S::20120201@student.hcmus.edu.vn::ed9143e6-f773-4733-aefd-ed7b111162ee" providerId="AD" clId="Web-{7FAACEC6-FC70-ACC5-7193-EF010C8A777B}" dt="2023-04-15T07:35:58.902" v="79" actId="20577"/>
        <pc:sldMkLst>
          <pc:docMk/>
          <pc:sldMk cId="36494084" sldId="275"/>
        </pc:sldMkLst>
        <pc:spChg chg="mod">
          <ac:chgData name="PHẠM GIA THÔNG" userId="S::20120201@student.hcmus.edu.vn::ed9143e6-f773-4733-aefd-ed7b111162ee" providerId="AD" clId="Web-{7FAACEC6-FC70-ACC5-7193-EF010C8A777B}" dt="2023-04-15T07:35:58.902" v="79" actId="20577"/>
          <ac:spMkLst>
            <pc:docMk/>
            <pc:sldMk cId="36494084" sldId="275"/>
            <ac:spMk id="3" creationId="{73EB74E7-8597-3CE4-843C-AE97DEB02D0D}"/>
          </ac:spMkLst>
        </pc:spChg>
      </pc:sldChg>
      <pc:sldChg chg="del">
        <pc:chgData name="PHẠM GIA THÔNG" userId="S::20120201@student.hcmus.edu.vn::ed9143e6-f773-4733-aefd-ed7b111162ee" providerId="AD" clId="Web-{7FAACEC6-FC70-ACC5-7193-EF010C8A777B}" dt="2023-04-15T08:36:47.671" v="477"/>
        <pc:sldMkLst>
          <pc:docMk/>
          <pc:sldMk cId="1836575171" sldId="289"/>
        </pc:sldMkLst>
      </pc:sldChg>
      <pc:sldChg chg="addSp modSp">
        <pc:chgData name="PHẠM GIA THÔNG" userId="S::20120201@student.hcmus.edu.vn::ed9143e6-f773-4733-aefd-ed7b111162ee" providerId="AD" clId="Web-{7FAACEC6-FC70-ACC5-7193-EF010C8A777B}" dt="2023-04-15T07:37:46.529" v="90" actId="1076"/>
        <pc:sldMkLst>
          <pc:docMk/>
          <pc:sldMk cId="3443337206" sldId="303"/>
        </pc:sldMkLst>
        <pc:spChg chg="add mod">
          <ac:chgData name="PHẠM GIA THÔNG" userId="S::20120201@student.hcmus.edu.vn::ed9143e6-f773-4733-aefd-ed7b111162ee" providerId="AD" clId="Web-{7FAACEC6-FC70-ACC5-7193-EF010C8A777B}" dt="2023-04-15T07:37:43.467" v="89" actId="20577"/>
          <ac:spMkLst>
            <pc:docMk/>
            <pc:sldMk cId="3443337206" sldId="303"/>
            <ac:spMk id="3" creationId="{14A2C351-8C95-5564-2D0E-E585682BEF0A}"/>
          </ac:spMkLst>
        </pc:spChg>
        <pc:picChg chg="mod">
          <ac:chgData name="PHẠM GIA THÔNG" userId="S::20120201@student.hcmus.edu.vn::ed9143e6-f773-4733-aefd-ed7b111162ee" providerId="AD" clId="Web-{7FAACEC6-FC70-ACC5-7193-EF010C8A777B}" dt="2023-04-15T07:37:46.529" v="90" actId="1076"/>
          <ac:picMkLst>
            <pc:docMk/>
            <pc:sldMk cId="3443337206" sldId="303"/>
            <ac:picMk id="2" creationId="{D9C65613-34BD-8F45-EFBB-3033FC880581}"/>
          </ac:picMkLst>
        </pc:picChg>
      </pc:sldChg>
      <pc:sldChg chg="addSp delSp modSp ord">
        <pc:chgData name="PHẠM GIA THÔNG" userId="S::20120201@student.hcmus.edu.vn::ed9143e6-f773-4733-aefd-ed7b111162ee" providerId="AD" clId="Web-{7FAACEC6-FC70-ACC5-7193-EF010C8A777B}" dt="2023-04-15T08:23:36.976" v="476" actId="1076"/>
        <pc:sldMkLst>
          <pc:docMk/>
          <pc:sldMk cId="99769518" sldId="305"/>
        </pc:sldMkLst>
        <pc:spChg chg="mod">
          <ac:chgData name="PHẠM GIA THÔNG" userId="S::20120201@student.hcmus.edu.vn::ed9143e6-f773-4733-aefd-ed7b111162ee" providerId="AD" clId="Web-{7FAACEC6-FC70-ACC5-7193-EF010C8A777B}" dt="2023-04-15T08:23:07.553" v="471" actId="1076"/>
          <ac:spMkLst>
            <pc:docMk/>
            <pc:sldMk cId="99769518" sldId="305"/>
            <ac:spMk id="2" creationId="{16AB1749-B018-28DD-11A2-391F5B703187}"/>
          </ac:spMkLst>
        </pc:spChg>
        <pc:spChg chg="del">
          <ac:chgData name="PHẠM GIA THÔNG" userId="S::20120201@student.hcmus.edu.vn::ed9143e6-f773-4733-aefd-ed7b111162ee" providerId="AD" clId="Web-{7FAACEC6-FC70-ACC5-7193-EF010C8A777B}" dt="2023-04-15T07:45:01.588" v="147"/>
          <ac:spMkLst>
            <pc:docMk/>
            <pc:sldMk cId="99769518" sldId="305"/>
            <ac:spMk id="3" creationId="{D9F780E4-CB1F-6E77-5CEC-93FA1306B2E5}"/>
          </ac:spMkLst>
        </pc:spChg>
        <pc:spChg chg="add del mod">
          <ac:chgData name="PHẠM GIA THÔNG" userId="S::20120201@student.hcmus.edu.vn::ed9143e6-f773-4733-aefd-ed7b111162ee" providerId="AD" clId="Web-{7FAACEC6-FC70-ACC5-7193-EF010C8A777B}" dt="2023-04-15T07:51:39.958" v="344"/>
          <ac:spMkLst>
            <pc:docMk/>
            <pc:sldMk cId="99769518" sldId="305"/>
            <ac:spMk id="7" creationId="{3F1F257C-3D99-108A-9404-F9E2585C9346}"/>
          </ac:spMkLst>
        </pc:spChg>
        <pc:spChg chg="add del mod">
          <ac:chgData name="PHẠM GIA THÔNG" userId="S::20120201@student.hcmus.edu.vn::ed9143e6-f773-4733-aefd-ed7b111162ee" providerId="AD" clId="Web-{7FAACEC6-FC70-ACC5-7193-EF010C8A777B}" dt="2023-04-15T07:58:07.484" v="352"/>
          <ac:spMkLst>
            <pc:docMk/>
            <pc:sldMk cId="99769518" sldId="305"/>
            <ac:spMk id="9" creationId="{0128A444-57DC-B5FC-8773-B05DDCED0B94}"/>
          </ac:spMkLst>
        </pc:spChg>
        <pc:spChg chg="mod ord">
          <ac:chgData name="PHẠM GIA THÔNG" userId="S::20120201@student.hcmus.edu.vn::ed9143e6-f773-4733-aefd-ed7b111162ee" providerId="AD" clId="Web-{7FAACEC6-FC70-ACC5-7193-EF010C8A777B}" dt="2023-04-15T08:23:36.976" v="476" actId="1076"/>
          <ac:spMkLst>
            <pc:docMk/>
            <pc:sldMk cId="99769518" sldId="305"/>
            <ac:spMk id="10" creationId="{0D3AB895-4C1F-A307-4948-931C8BE853C2}"/>
          </ac:spMkLst>
        </pc:spChg>
        <pc:spChg chg="del">
          <ac:chgData name="PHẠM GIA THÔNG" userId="S::20120201@student.hcmus.edu.vn::ed9143e6-f773-4733-aefd-ed7b111162ee" providerId="AD" clId="Web-{7FAACEC6-FC70-ACC5-7193-EF010C8A777B}" dt="2023-04-15T07:58:27.687" v="356"/>
          <ac:spMkLst>
            <pc:docMk/>
            <pc:sldMk cId="99769518" sldId="305"/>
            <ac:spMk id="13" creationId="{6DDE478A-9B9B-4F32-906C-273776BD77F0}"/>
          </ac:spMkLst>
        </pc:spChg>
        <pc:spChg chg="add">
          <ac:chgData name="PHẠM GIA THÔNG" userId="S::20120201@student.hcmus.edu.vn::ed9143e6-f773-4733-aefd-ed7b111162ee" providerId="AD" clId="Web-{7FAACEC6-FC70-ACC5-7193-EF010C8A777B}" dt="2023-04-15T07:58:27.687" v="356"/>
          <ac:spMkLst>
            <pc:docMk/>
            <pc:sldMk cId="99769518" sldId="305"/>
            <ac:spMk id="22" creationId="{6B41991E-FEAE-49BB-BDDD-80639BB61C96}"/>
          </ac:spMkLst>
        </pc:spChg>
        <pc:picChg chg="add mod">
          <ac:chgData name="PHẠM GIA THÔNG" userId="S::20120201@student.hcmus.edu.vn::ed9143e6-f773-4733-aefd-ed7b111162ee" providerId="AD" clId="Web-{7FAACEC6-FC70-ACC5-7193-EF010C8A777B}" dt="2023-04-15T08:20:43.877" v="462" actId="1076"/>
          <ac:picMkLst>
            <pc:docMk/>
            <pc:sldMk cId="99769518" sldId="305"/>
            <ac:picMk id="3" creationId="{4248F08B-C2DF-F44E-DF74-3FF4F93B53AC}"/>
          </ac:picMkLst>
        </pc:picChg>
        <pc:picChg chg="mod ord">
          <ac:chgData name="PHẠM GIA THÔNG" userId="S::20120201@student.hcmus.edu.vn::ed9143e6-f773-4733-aefd-ed7b111162ee" providerId="AD" clId="Web-{7FAACEC6-FC70-ACC5-7193-EF010C8A777B}" dt="2023-04-15T08:20:43.767" v="460" actId="1076"/>
          <ac:picMkLst>
            <pc:docMk/>
            <pc:sldMk cId="99769518" sldId="305"/>
            <ac:picMk id="4" creationId="{B8C078AA-5294-0A7C-7BAD-41B1EADBED71}"/>
          </ac:picMkLst>
        </pc:picChg>
        <pc:picChg chg="mod ord">
          <ac:chgData name="PHẠM GIA THÔNG" userId="S::20120201@student.hcmus.edu.vn::ed9143e6-f773-4733-aefd-ed7b111162ee" providerId="AD" clId="Web-{7FAACEC6-FC70-ACC5-7193-EF010C8A777B}" dt="2023-04-15T08:20:43.830" v="461" actId="1076"/>
          <ac:picMkLst>
            <pc:docMk/>
            <pc:sldMk cId="99769518" sldId="305"/>
            <ac:picMk id="5" creationId="{E4C066A5-CDA4-17C8-409E-FCE7660E8EC3}"/>
          </ac:picMkLst>
        </pc:picChg>
        <pc:picChg chg="del">
          <ac:chgData name="PHẠM GIA THÔNG" userId="S::20120201@student.hcmus.edu.vn::ed9143e6-f773-4733-aefd-ed7b111162ee" providerId="AD" clId="Web-{7FAACEC6-FC70-ACC5-7193-EF010C8A777B}" dt="2023-04-15T07:58:15.453" v="354"/>
          <ac:picMkLst>
            <pc:docMk/>
            <pc:sldMk cId="99769518" sldId="305"/>
            <ac:picMk id="6" creationId="{93DA51C8-85EA-E19E-D2FA-1AFB89C5E2F4}"/>
          </ac:picMkLst>
        </pc:picChg>
        <pc:picChg chg="add mod">
          <ac:chgData name="PHẠM GIA THÔNG" userId="S::20120201@student.hcmus.edu.vn::ed9143e6-f773-4733-aefd-ed7b111162ee" providerId="AD" clId="Web-{7FAACEC6-FC70-ACC5-7193-EF010C8A777B}" dt="2023-04-15T08:20:43.939" v="463" actId="1076"/>
          <ac:picMkLst>
            <pc:docMk/>
            <pc:sldMk cId="99769518" sldId="305"/>
            <ac:picMk id="12" creationId="{932E86AC-C34F-FE45-494F-AE25B7F59909}"/>
          </ac:picMkLst>
        </pc:picChg>
        <pc:picChg chg="add mod">
          <ac:chgData name="PHẠM GIA THÔNG" userId="S::20120201@student.hcmus.edu.vn::ed9143e6-f773-4733-aefd-ed7b111162ee" providerId="AD" clId="Web-{7FAACEC6-FC70-ACC5-7193-EF010C8A777B}" dt="2023-04-15T08:20:43.986" v="464" actId="1076"/>
          <ac:picMkLst>
            <pc:docMk/>
            <pc:sldMk cId="99769518" sldId="305"/>
            <ac:picMk id="14" creationId="{E01F2708-461D-612C-2184-B7CE2CC85F60}"/>
          </ac:picMkLst>
        </pc:picChg>
        <pc:picChg chg="add mod">
          <ac:chgData name="PHẠM GIA THÔNG" userId="S::20120201@student.hcmus.edu.vn::ed9143e6-f773-4733-aefd-ed7b111162ee" providerId="AD" clId="Web-{7FAACEC6-FC70-ACC5-7193-EF010C8A777B}" dt="2023-04-15T08:20:44.017" v="465" actId="1076"/>
          <ac:picMkLst>
            <pc:docMk/>
            <pc:sldMk cId="99769518" sldId="305"/>
            <ac:picMk id="16" creationId="{CD814918-90E6-9B90-F038-F4D32D8F58C5}"/>
          </ac:picMkLst>
        </pc:picChg>
        <pc:cxnChg chg="del">
          <ac:chgData name="PHẠM GIA THÔNG" userId="S::20120201@student.hcmus.edu.vn::ed9143e6-f773-4733-aefd-ed7b111162ee" providerId="AD" clId="Web-{7FAACEC6-FC70-ACC5-7193-EF010C8A777B}" dt="2023-04-15T07:58:27.687" v="356"/>
          <ac:cxnSpMkLst>
            <pc:docMk/>
            <pc:sldMk cId="99769518" sldId="305"/>
            <ac:cxnSpMk id="15" creationId="{133675D8-8B7A-4149-AD08-B81A69EC6C88}"/>
          </ac:cxnSpMkLst>
        </pc:cxnChg>
        <pc:cxnChg chg="del">
          <ac:chgData name="PHẠM GIA THÔNG" userId="S::20120201@student.hcmus.edu.vn::ed9143e6-f773-4733-aefd-ed7b111162ee" providerId="AD" clId="Web-{7FAACEC6-FC70-ACC5-7193-EF010C8A777B}" dt="2023-04-15T07:58:27.687" v="356"/>
          <ac:cxnSpMkLst>
            <pc:docMk/>
            <pc:sldMk cId="99769518" sldId="305"/>
            <ac:cxnSpMk id="17" creationId="{56FE85DE-8857-4E6E-800A-944BB57F97EF}"/>
          </ac:cxnSpMkLst>
        </pc:cxnChg>
      </pc:sldChg>
      <pc:sldChg chg="addSp modSp add replId">
        <pc:chgData name="PHẠM GIA THÔNG" userId="S::20120201@student.hcmus.edu.vn::ed9143e6-f773-4733-aefd-ed7b111162ee" providerId="AD" clId="Web-{7FAACEC6-FC70-ACC5-7193-EF010C8A777B}" dt="2023-04-15T08:42:53.589" v="522"/>
        <pc:sldMkLst>
          <pc:docMk/>
          <pc:sldMk cId="226708526" sldId="306"/>
        </pc:sldMkLst>
        <pc:spChg chg="mod">
          <ac:chgData name="PHẠM GIA THÔNG" userId="S::20120201@student.hcmus.edu.vn::ed9143e6-f773-4733-aefd-ed7b111162ee" providerId="AD" clId="Web-{7FAACEC6-FC70-ACC5-7193-EF010C8A777B}" dt="2023-04-15T08:38:55.910" v="513" actId="1076"/>
          <ac:spMkLst>
            <pc:docMk/>
            <pc:sldMk cId="226708526" sldId="306"/>
            <ac:spMk id="2" creationId="{16AB1749-B018-28DD-11A2-391F5B703187}"/>
          </ac:spMkLst>
        </pc:spChg>
        <pc:spChg chg="add mod">
          <ac:chgData name="PHẠM GIA THÔNG" userId="S::20120201@student.hcmus.edu.vn::ed9143e6-f773-4733-aefd-ed7b111162ee" providerId="AD" clId="Web-{7FAACEC6-FC70-ACC5-7193-EF010C8A777B}" dt="2023-04-15T08:42:53.589" v="522"/>
          <ac:spMkLst>
            <pc:docMk/>
            <pc:sldMk cId="226708526" sldId="306"/>
            <ac:spMk id="4" creationId="{1F4E02A7-C0B1-C9A1-303E-E445D999DB4B}"/>
          </ac:spMkLst>
        </pc:spChg>
        <pc:spChg chg="mod">
          <ac:chgData name="PHẠM GIA THÔNG" userId="S::20120201@student.hcmus.edu.vn::ed9143e6-f773-4733-aefd-ed7b111162ee" providerId="AD" clId="Web-{7FAACEC6-FC70-ACC5-7193-EF010C8A777B}" dt="2023-04-15T08:39:23.160" v="518" actId="1076"/>
          <ac:spMkLst>
            <pc:docMk/>
            <pc:sldMk cId="226708526" sldId="306"/>
            <ac:spMk id="10" creationId="{0D3AB895-4C1F-A307-4948-931C8BE853C2}"/>
          </ac:spMkLst>
        </pc:spChg>
        <pc:picChg chg="mod">
          <ac:chgData name="PHẠM GIA THÔNG" userId="S::20120201@student.hcmus.edu.vn::ed9143e6-f773-4733-aefd-ed7b111162ee" providerId="AD" clId="Web-{7FAACEC6-FC70-ACC5-7193-EF010C8A777B}" dt="2023-04-15T08:42:53.526" v="520"/>
          <ac:picMkLst>
            <pc:docMk/>
            <pc:sldMk cId="226708526" sldId="306"/>
            <ac:picMk id="3" creationId="{D3DC81F4-E1E8-554C-B380-0F244132C456}"/>
          </ac:picMkLst>
        </pc:picChg>
      </pc:sldChg>
    </pc:docChg>
  </pc:docChgLst>
  <pc:docChgLst>
    <pc:chgData name="Người dùng Khách" userId="S::urn:spo:anon#be74d572a5ec1f80aa8294d7b074bc6de0a637b9bd66eb5ac2e0c6af45cc9301::" providerId="AD" clId="Web-{205069CF-0455-BF21-C56D-CCF318629C21}"/>
    <pc:docChg chg="addSld delSld modSld">
      <pc:chgData name="Người dùng Khách" userId="S::urn:spo:anon#be74d572a5ec1f80aa8294d7b074bc6de0a637b9bd66eb5ac2e0c6af45cc9301::" providerId="AD" clId="Web-{205069CF-0455-BF21-C56D-CCF318629C21}" dt="2023-03-27T22:22:20.375" v="1298" actId="20577"/>
      <pc:docMkLst>
        <pc:docMk/>
      </pc:docMkLst>
      <pc:sldChg chg="modSp">
        <pc:chgData name="Người dùng Khách" userId="S::urn:spo:anon#be74d572a5ec1f80aa8294d7b074bc6de0a637b9bd66eb5ac2e0c6af45cc9301::" providerId="AD" clId="Web-{205069CF-0455-BF21-C56D-CCF318629C21}" dt="2023-03-27T22:12:13.031" v="1184"/>
        <pc:sldMkLst>
          <pc:docMk/>
          <pc:sldMk cId="1289714843" sldId="265"/>
        </pc:sldMkLst>
        <pc:graphicFrameChg chg="mod modGraphic">
          <ac:chgData name="Người dùng Khách" userId="S::urn:spo:anon#be74d572a5ec1f80aa8294d7b074bc6de0a637b9bd66eb5ac2e0c6af45cc9301::" providerId="AD" clId="Web-{205069CF-0455-BF21-C56D-CCF318629C21}" dt="2023-03-27T22:12:13.031" v="1184"/>
          <ac:graphicFrameMkLst>
            <pc:docMk/>
            <pc:sldMk cId="1289714843" sldId="265"/>
            <ac:graphicFrameMk id="4" creationId="{83D102C9-1BA3-146B-DA97-DBB64CBB674A}"/>
          </ac:graphicFrameMkLst>
        </pc:graphicFrameChg>
      </pc:sldChg>
      <pc:sldChg chg="modSp">
        <pc:chgData name="Người dùng Khách" userId="S::urn:spo:anon#be74d572a5ec1f80aa8294d7b074bc6de0a637b9bd66eb5ac2e0c6af45cc9301::" providerId="AD" clId="Web-{205069CF-0455-BF21-C56D-CCF318629C21}" dt="2023-03-27T21:13:56.253" v="26" actId="14100"/>
        <pc:sldMkLst>
          <pc:docMk/>
          <pc:sldMk cId="809731592" sldId="273"/>
        </pc:sldMkLst>
        <pc:spChg chg="mod">
          <ac:chgData name="Người dùng Khách" userId="S::urn:spo:anon#be74d572a5ec1f80aa8294d7b074bc6de0a637b9bd66eb5ac2e0c6af45cc9301::" providerId="AD" clId="Web-{205069CF-0455-BF21-C56D-CCF318629C21}" dt="2023-03-27T21:13:56.253" v="26" actId="14100"/>
          <ac:spMkLst>
            <pc:docMk/>
            <pc:sldMk cId="809731592" sldId="273"/>
            <ac:spMk id="7" creationId="{B6E2A769-2EE7-6513-EF77-5AC01A383B37}"/>
          </ac:spMkLst>
        </pc:spChg>
      </pc:sldChg>
      <pc:sldChg chg="modSp">
        <pc:chgData name="Người dùng Khách" userId="S::urn:spo:anon#be74d572a5ec1f80aa8294d7b074bc6de0a637b9bd66eb5ac2e0c6af45cc9301::" providerId="AD" clId="Web-{205069CF-0455-BF21-C56D-CCF318629C21}" dt="2023-03-27T22:07:38.087" v="1140"/>
        <pc:sldMkLst>
          <pc:docMk/>
          <pc:sldMk cId="1540959040" sldId="282"/>
        </pc:sldMkLst>
        <pc:graphicFrameChg chg="mod modGraphic">
          <ac:chgData name="Người dùng Khách" userId="S::urn:spo:anon#be74d572a5ec1f80aa8294d7b074bc6de0a637b9bd66eb5ac2e0c6af45cc9301::" providerId="AD" clId="Web-{205069CF-0455-BF21-C56D-CCF318629C21}" dt="2023-03-27T22:07:38.087" v="1140"/>
          <ac:graphicFrameMkLst>
            <pc:docMk/>
            <pc:sldMk cId="1540959040" sldId="282"/>
            <ac:graphicFrameMk id="4" creationId="{83D102C9-1BA3-146B-DA97-DBB64CBB674A}"/>
          </ac:graphicFrameMkLst>
        </pc:graphicFrameChg>
      </pc:sldChg>
      <pc:sldChg chg="modSp">
        <pc:chgData name="Người dùng Khách" userId="S::urn:spo:anon#be74d572a5ec1f80aa8294d7b074bc6de0a637b9bd66eb5ac2e0c6af45cc9301::" providerId="AD" clId="Web-{205069CF-0455-BF21-C56D-CCF318629C21}" dt="2023-03-27T22:08:29.963" v="1150"/>
        <pc:sldMkLst>
          <pc:docMk/>
          <pc:sldMk cId="3718754545" sldId="283"/>
        </pc:sldMkLst>
        <pc:graphicFrameChg chg="mod modGraphic">
          <ac:chgData name="Người dùng Khách" userId="S::urn:spo:anon#be74d572a5ec1f80aa8294d7b074bc6de0a637b9bd66eb5ac2e0c6af45cc9301::" providerId="AD" clId="Web-{205069CF-0455-BF21-C56D-CCF318629C21}" dt="2023-03-27T22:08:29.963" v="1150"/>
          <ac:graphicFrameMkLst>
            <pc:docMk/>
            <pc:sldMk cId="3718754545" sldId="283"/>
            <ac:graphicFrameMk id="4" creationId="{83D102C9-1BA3-146B-DA97-DBB64CBB674A}"/>
          </ac:graphicFrameMkLst>
        </pc:graphicFrameChg>
      </pc:sldChg>
      <pc:sldChg chg="modSp">
        <pc:chgData name="Người dùng Khách" userId="S::urn:spo:anon#be74d572a5ec1f80aa8294d7b074bc6de0a637b9bd66eb5ac2e0c6af45cc9301::" providerId="AD" clId="Web-{205069CF-0455-BF21-C56D-CCF318629C21}" dt="2023-03-27T22:13:08.095" v="1190"/>
        <pc:sldMkLst>
          <pc:docMk/>
          <pc:sldMk cId="273797544" sldId="284"/>
        </pc:sldMkLst>
        <pc:graphicFrameChg chg="mod modGraphic">
          <ac:chgData name="Người dùng Khách" userId="S::urn:spo:anon#be74d572a5ec1f80aa8294d7b074bc6de0a637b9bd66eb5ac2e0c6af45cc9301::" providerId="AD" clId="Web-{205069CF-0455-BF21-C56D-CCF318629C21}" dt="2023-03-27T22:13:08.095" v="1190"/>
          <ac:graphicFrameMkLst>
            <pc:docMk/>
            <pc:sldMk cId="273797544" sldId="284"/>
            <ac:graphicFrameMk id="4" creationId="{83D102C9-1BA3-146B-DA97-DBB64CBB674A}"/>
          </ac:graphicFrameMkLst>
        </pc:graphicFrameChg>
      </pc:sldChg>
      <pc:sldChg chg="modSp">
        <pc:chgData name="Người dùng Khách" userId="S::urn:spo:anon#be74d572a5ec1f80aa8294d7b074bc6de0a637b9bd66eb5ac2e0c6af45cc9301::" providerId="AD" clId="Web-{205069CF-0455-BF21-C56D-CCF318629C21}" dt="2023-03-27T22:15:18.489" v="1223"/>
        <pc:sldMkLst>
          <pc:docMk/>
          <pc:sldMk cId="3899027813" sldId="285"/>
        </pc:sldMkLst>
        <pc:graphicFrameChg chg="mod modGraphic">
          <ac:chgData name="Người dùng Khách" userId="S::urn:spo:anon#be74d572a5ec1f80aa8294d7b074bc6de0a637b9bd66eb5ac2e0c6af45cc9301::" providerId="AD" clId="Web-{205069CF-0455-BF21-C56D-CCF318629C21}" dt="2023-03-27T22:15:18.489" v="1223"/>
          <ac:graphicFrameMkLst>
            <pc:docMk/>
            <pc:sldMk cId="3899027813" sldId="285"/>
            <ac:graphicFrameMk id="4" creationId="{83D102C9-1BA3-146B-DA97-DBB64CBB674A}"/>
          </ac:graphicFrameMkLst>
        </pc:graphicFrameChg>
      </pc:sldChg>
      <pc:sldChg chg="del">
        <pc:chgData name="Người dùng Khách" userId="S::urn:spo:anon#be74d572a5ec1f80aa8294d7b074bc6de0a637b9bd66eb5ac2e0c6af45cc9301::" providerId="AD" clId="Web-{205069CF-0455-BF21-C56D-CCF318629C21}" dt="2023-03-27T21:25:33.662" v="189"/>
        <pc:sldMkLst>
          <pc:docMk/>
          <pc:sldMk cId="4275061762" sldId="286"/>
        </pc:sldMkLst>
      </pc:sldChg>
      <pc:sldChg chg="modSp">
        <pc:chgData name="Người dùng Khách" userId="S::urn:spo:anon#be74d572a5ec1f80aa8294d7b074bc6de0a637b9bd66eb5ac2e0c6af45cc9301::" providerId="AD" clId="Web-{205069CF-0455-BF21-C56D-CCF318629C21}" dt="2023-03-27T22:20:34.748" v="1291" actId="20577"/>
        <pc:sldMkLst>
          <pc:docMk/>
          <pc:sldMk cId="1824034764" sldId="288"/>
        </pc:sldMkLst>
        <pc:spChg chg="mod">
          <ac:chgData name="Người dùng Khách" userId="S::urn:spo:anon#be74d572a5ec1f80aa8294d7b074bc6de0a637b9bd66eb5ac2e0c6af45cc9301::" providerId="AD" clId="Web-{205069CF-0455-BF21-C56D-CCF318629C21}" dt="2023-03-27T22:20:34.748" v="1291" actId="20577"/>
          <ac:spMkLst>
            <pc:docMk/>
            <pc:sldMk cId="1824034764" sldId="288"/>
            <ac:spMk id="3" creationId="{F8F2592F-0445-44E3-C6E1-0B850D23BA42}"/>
          </ac:spMkLst>
        </pc:spChg>
      </pc:sldChg>
      <pc:sldChg chg="addSp delSp modSp mod setBg">
        <pc:chgData name="Người dùng Khách" userId="S::urn:spo:anon#be74d572a5ec1f80aa8294d7b074bc6de0a637b9bd66eb5ac2e0c6af45cc9301::" providerId="AD" clId="Web-{205069CF-0455-BF21-C56D-CCF318629C21}" dt="2023-03-27T22:22:20.375" v="1298" actId="20577"/>
        <pc:sldMkLst>
          <pc:docMk/>
          <pc:sldMk cId="3504086924" sldId="292"/>
        </pc:sldMkLst>
        <pc:spChg chg="del">
          <ac:chgData name="Người dùng Khách" userId="S::urn:spo:anon#be74d572a5ec1f80aa8294d7b074bc6de0a637b9bd66eb5ac2e0c6af45cc9301::" providerId="AD" clId="Web-{205069CF-0455-BF21-C56D-CCF318629C21}" dt="2023-03-27T21:14:02.175" v="27"/>
          <ac:spMkLst>
            <pc:docMk/>
            <pc:sldMk cId="3504086924" sldId="292"/>
            <ac:spMk id="2" creationId="{86048BE7-0CBB-5A41-7DF2-AF8755113F35}"/>
          </ac:spMkLst>
        </pc:spChg>
        <pc:spChg chg="mod ord">
          <ac:chgData name="Người dùng Khách" userId="S::urn:spo:anon#be74d572a5ec1f80aa8294d7b074bc6de0a637b9bd66eb5ac2e0c6af45cc9301::" providerId="AD" clId="Web-{205069CF-0455-BF21-C56D-CCF318629C21}" dt="2023-03-27T22:22:20.375" v="1298" actId="20577"/>
          <ac:spMkLst>
            <pc:docMk/>
            <pc:sldMk cId="3504086924" sldId="292"/>
            <ac:spMk id="3" creationId="{EACA97D9-F5F3-EE6F-F9E9-213984907F63}"/>
          </ac:spMkLst>
        </pc:spChg>
        <pc:spChg chg="add del mod">
          <ac:chgData name="Người dùng Khách" userId="S::urn:spo:anon#be74d572a5ec1f80aa8294d7b074bc6de0a637b9bd66eb5ac2e0c6af45cc9301::" providerId="AD" clId="Web-{205069CF-0455-BF21-C56D-CCF318629C21}" dt="2023-03-27T21:14:10.066" v="31"/>
          <ac:spMkLst>
            <pc:docMk/>
            <pc:sldMk cId="3504086924" sldId="292"/>
            <ac:spMk id="4" creationId="{73E97104-C084-1A49-CAC4-81502A265885}"/>
          </ac:spMkLst>
        </pc:spChg>
        <pc:spChg chg="add mod ord">
          <ac:chgData name="Người dùng Khách" userId="S::urn:spo:anon#be74d572a5ec1f80aa8294d7b074bc6de0a637b9bd66eb5ac2e0c6af45cc9301::" providerId="AD" clId="Web-{205069CF-0455-BF21-C56D-CCF318629C21}" dt="2023-03-27T21:16:41.211" v="40" actId="14100"/>
          <ac:spMkLst>
            <pc:docMk/>
            <pc:sldMk cId="3504086924" sldId="292"/>
            <ac:spMk id="6" creationId="{6BC4CBB3-C963-CD7F-169A-162C4E97646A}"/>
          </ac:spMkLst>
        </pc:spChg>
        <pc:spChg chg="add del mod">
          <ac:chgData name="Người dùng Khách" userId="S::urn:spo:anon#be74d572a5ec1f80aa8294d7b074bc6de0a637b9bd66eb5ac2e0c6af45cc9301::" providerId="AD" clId="Web-{205069CF-0455-BF21-C56D-CCF318629C21}" dt="2023-03-27T21:16:10.616" v="37"/>
          <ac:spMkLst>
            <pc:docMk/>
            <pc:sldMk cId="3504086924" sldId="292"/>
            <ac:spMk id="8" creationId="{FAAEF3CB-5E7A-4C6C-F315-AE0AA6A42632}"/>
          </ac:spMkLst>
        </pc:spChg>
        <pc:spChg chg="add">
          <ac:chgData name="Người dùng Khách" userId="S::urn:spo:anon#be74d572a5ec1f80aa8294d7b074bc6de0a637b9bd66eb5ac2e0c6af45cc9301::" providerId="AD" clId="Web-{205069CF-0455-BF21-C56D-CCF318629C21}" dt="2023-03-27T21:16:22.023" v="38"/>
          <ac:spMkLst>
            <pc:docMk/>
            <pc:sldMk cId="3504086924" sldId="292"/>
            <ac:spMk id="12" creationId="{29787B81-C7DF-412B-A405-EF4454012DEE}"/>
          </ac:spMkLst>
        </pc:spChg>
        <pc:picChg chg="add mod">
          <ac:chgData name="Người dùng Khách" userId="S::urn:spo:anon#be74d572a5ec1f80aa8294d7b074bc6de0a637b9bd66eb5ac2e0c6af45cc9301::" providerId="AD" clId="Web-{205069CF-0455-BF21-C56D-CCF318629C21}" dt="2023-03-27T21:16:22.023" v="38"/>
          <ac:picMkLst>
            <pc:docMk/>
            <pc:sldMk cId="3504086924" sldId="292"/>
            <ac:picMk id="7" creationId="{5F7CB2E1-9923-87D5-E4EF-E89D0ACB629E}"/>
          </ac:picMkLst>
        </pc:picChg>
      </pc:sldChg>
      <pc:sldChg chg="modSp add replId">
        <pc:chgData name="Người dùng Khách" userId="S::urn:spo:anon#be74d572a5ec1f80aa8294d7b074bc6de0a637b9bd66eb5ac2e0c6af45cc9301::" providerId="AD" clId="Web-{205069CF-0455-BF21-C56D-CCF318629C21}" dt="2023-03-27T21:33:20.221" v="602"/>
        <pc:sldMkLst>
          <pc:docMk/>
          <pc:sldMk cId="3356367370" sldId="295"/>
        </pc:sldMkLst>
        <pc:graphicFrameChg chg="mod modGraphic">
          <ac:chgData name="Người dùng Khách" userId="S::urn:spo:anon#be74d572a5ec1f80aa8294d7b074bc6de0a637b9bd66eb5ac2e0c6af45cc9301::" providerId="AD" clId="Web-{205069CF-0455-BF21-C56D-CCF318629C21}" dt="2023-03-27T21:33:20.221" v="602"/>
          <ac:graphicFrameMkLst>
            <pc:docMk/>
            <pc:sldMk cId="3356367370" sldId="295"/>
            <ac:graphicFrameMk id="4" creationId="{83D102C9-1BA3-146B-DA97-DBB64CBB674A}"/>
          </ac:graphicFrameMkLst>
        </pc:graphicFrameChg>
      </pc:sldChg>
      <pc:sldChg chg="modSp add replId">
        <pc:chgData name="Người dùng Khách" userId="S::urn:spo:anon#be74d572a5ec1f80aa8294d7b074bc6de0a637b9bd66eb5ac2e0c6af45cc9301::" providerId="AD" clId="Web-{205069CF-0455-BF21-C56D-CCF318629C21}" dt="2023-03-27T22:07:26.993" v="1128"/>
        <pc:sldMkLst>
          <pc:docMk/>
          <pc:sldMk cId="121077118" sldId="296"/>
        </pc:sldMkLst>
        <pc:graphicFrameChg chg="mod modGraphic">
          <ac:chgData name="Người dùng Khách" userId="S::urn:spo:anon#be74d572a5ec1f80aa8294d7b074bc6de0a637b9bd66eb5ac2e0c6af45cc9301::" providerId="AD" clId="Web-{205069CF-0455-BF21-C56D-CCF318629C21}" dt="2023-03-27T22:07:26.993" v="1128"/>
          <ac:graphicFrameMkLst>
            <pc:docMk/>
            <pc:sldMk cId="121077118" sldId="296"/>
            <ac:graphicFrameMk id="4" creationId="{83D102C9-1BA3-146B-DA97-DBB64CBB674A}"/>
          </ac:graphicFrameMkLst>
        </pc:graphicFrameChg>
      </pc:sldChg>
      <pc:sldChg chg="modSp add replId">
        <pc:chgData name="Người dùng Khách" userId="S::urn:spo:anon#be74d572a5ec1f80aa8294d7b074bc6de0a637b9bd66eb5ac2e0c6af45cc9301::" providerId="AD" clId="Web-{205069CF-0455-BF21-C56D-CCF318629C21}" dt="2023-03-27T22:10:09.028" v="1172"/>
        <pc:sldMkLst>
          <pc:docMk/>
          <pc:sldMk cId="2834279951" sldId="297"/>
        </pc:sldMkLst>
        <pc:graphicFrameChg chg="mod modGraphic">
          <ac:chgData name="Người dùng Khách" userId="S::urn:spo:anon#be74d572a5ec1f80aa8294d7b074bc6de0a637b9bd66eb5ac2e0c6af45cc9301::" providerId="AD" clId="Web-{205069CF-0455-BF21-C56D-CCF318629C21}" dt="2023-03-27T22:10:09.028" v="1172"/>
          <ac:graphicFrameMkLst>
            <pc:docMk/>
            <pc:sldMk cId="2834279951" sldId="297"/>
            <ac:graphicFrameMk id="4" creationId="{83D102C9-1BA3-146B-DA97-DBB64CBB674A}"/>
          </ac:graphicFrameMkLst>
        </pc:graphicFrameChg>
      </pc:sldChg>
      <pc:sldChg chg="modSp add replId">
        <pc:chgData name="Người dùng Khách" userId="S::urn:spo:anon#be74d572a5ec1f80aa8294d7b074bc6de0a637b9bd66eb5ac2e0c6af45cc9301::" providerId="AD" clId="Web-{205069CF-0455-BF21-C56D-CCF318629C21}" dt="2023-03-27T22:13:31.471" v="1204"/>
        <pc:sldMkLst>
          <pc:docMk/>
          <pc:sldMk cId="2442177651" sldId="298"/>
        </pc:sldMkLst>
        <pc:graphicFrameChg chg="mod modGraphic">
          <ac:chgData name="Người dùng Khách" userId="S::urn:spo:anon#be74d572a5ec1f80aa8294d7b074bc6de0a637b9bd66eb5ac2e0c6af45cc9301::" providerId="AD" clId="Web-{205069CF-0455-BF21-C56D-CCF318629C21}" dt="2023-03-27T22:13:31.471" v="1204"/>
          <ac:graphicFrameMkLst>
            <pc:docMk/>
            <pc:sldMk cId="2442177651" sldId="298"/>
            <ac:graphicFrameMk id="4" creationId="{83D102C9-1BA3-146B-DA97-DBB64CBB674A}"/>
          </ac:graphicFrameMkLst>
        </pc:graphicFrameChg>
      </pc:sldChg>
      <pc:sldChg chg="modSp add replId">
        <pc:chgData name="Người dùng Khách" userId="S::urn:spo:anon#be74d572a5ec1f80aa8294d7b074bc6de0a637b9bd66eb5ac2e0c6af45cc9301::" providerId="AD" clId="Web-{205069CF-0455-BF21-C56D-CCF318629C21}" dt="2023-03-27T22:09:41.543" v="1162"/>
        <pc:sldMkLst>
          <pc:docMk/>
          <pc:sldMk cId="3781083485" sldId="299"/>
        </pc:sldMkLst>
        <pc:graphicFrameChg chg="mod modGraphic">
          <ac:chgData name="Người dùng Khách" userId="S::urn:spo:anon#be74d572a5ec1f80aa8294d7b074bc6de0a637b9bd66eb5ac2e0c6af45cc9301::" providerId="AD" clId="Web-{205069CF-0455-BF21-C56D-CCF318629C21}" dt="2023-03-27T22:09:41.543" v="1162"/>
          <ac:graphicFrameMkLst>
            <pc:docMk/>
            <pc:sldMk cId="3781083485" sldId="299"/>
            <ac:graphicFrameMk id="4" creationId="{83D102C9-1BA3-146B-DA97-DBB64CBB674A}"/>
          </ac:graphicFrameMkLst>
        </pc:graphicFrameChg>
      </pc:sldChg>
      <pc:sldChg chg="modSp add replId">
        <pc:chgData name="Người dùng Khách" userId="S::urn:spo:anon#be74d572a5ec1f80aa8294d7b074bc6de0a637b9bd66eb5ac2e0c6af45cc9301::" providerId="AD" clId="Web-{205069CF-0455-BF21-C56D-CCF318629C21}" dt="2023-03-27T22:13:38.424" v="1208"/>
        <pc:sldMkLst>
          <pc:docMk/>
          <pc:sldMk cId="4132927683" sldId="300"/>
        </pc:sldMkLst>
        <pc:graphicFrameChg chg="mod modGraphic">
          <ac:chgData name="Người dùng Khách" userId="S::urn:spo:anon#be74d572a5ec1f80aa8294d7b074bc6de0a637b9bd66eb5ac2e0c6af45cc9301::" providerId="AD" clId="Web-{205069CF-0455-BF21-C56D-CCF318629C21}" dt="2023-03-27T22:13:38.424" v="1208"/>
          <ac:graphicFrameMkLst>
            <pc:docMk/>
            <pc:sldMk cId="4132927683" sldId="300"/>
            <ac:graphicFrameMk id="4" creationId="{83D102C9-1BA3-146B-DA97-DBB64CBB674A}"/>
          </ac:graphicFrameMkLst>
        </pc:graphicFrameChg>
      </pc:sldChg>
      <pc:sldChg chg="modSp add replId">
        <pc:chgData name="Người dùng Khách" userId="S::urn:spo:anon#be74d572a5ec1f80aa8294d7b074bc6de0a637b9bd66eb5ac2e0c6af45cc9301::" providerId="AD" clId="Web-{205069CF-0455-BF21-C56D-CCF318629C21}" dt="2023-03-27T22:16:38.335" v="1258"/>
        <pc:sldMkLst>
          <pc:docMk/>
          <pc:sldMk cId="3563367961" sldId="301"/>
        </pc:sldMkLst>
        <pc:graphicFrameChg chg="mod modGraphic">
          <ac:chgData name="Người dùng Khách" userId="S::urn:spo:anon#be74d572a5ec1f80aa8294d7b074bc6de0a637b9bd66eb5ac2e0c6af45cc9301::" providerId="AD" clId="Web-{205069CF-0455-BF21-C56D-CCF318629C21}" dt="2023-03-27T22:16:38.335" v="1258"/>
          <ac:graphicFrameMkLst>
            <pc:docMk/>
            <pc:sldMk cId="3563367961" sldId="301"/>
            <ac:graphicFrameMk id="4" creationId="{83D102C9-1BA3-146B-DA97-DBB64CBB674A}"/>
          </ac:graphicFrameMkLst>
        </pc:graphicFrameChg>
      </pc:sldChg>
      <pc:sldChg chg="modSp add replId">
        <pc:chgData name="Người dùng Khách" userId="S::urn:spo:anon#be74d572a5ec1f80aa8294d7b074bc6de0a637b9bd66eb5ac2e0c6af45cc9301::" providerId="AD" clId="Web-{205069CF-0455-BF21-C56D-CCF318629C21}" dt="2023-03-27T22:16:50.304" v="1262"/>
        <pc:sldMkLst>
          <pc:docMk/>
          <pc:sldMk cId="765832511" sldId="302"/>
        </pc:sldMkLst>
        <pc:graphicFrameChg chg="mod modGraphic">
          <ac:chgData name="Người dùng Khách" userId="S::urn:spo:anon#be74d572a5ec1f80aa8294d7b074bc6de0a637b9bd66eb5ac2e0c6af45cc9301::" providerId="AD" clId="Web-{205069CF-0455-BF21-C56D-CCF318629C21}" dt="2023-03-27T22:16:50.304" v="1262"/>
          <ac:graphicFrameMkLst>
            <pc:docMk/>
            <pc:sldMk cId="765832511" sldId="302"/>
            <ac:graphicFrameMk id="4" creationId="{83D102C9-1BA3-146B-DA97-DBB64CBB674A}"/>
          </ac:graphicFrameMkLst>
        </pc:graphicFrameChg>
      </pc:sldChg>
    </pc:docChg>
  </pc:docChgLst>
  <pc:docChgLst>
    <pc:chgData name="Người dùng Khách" userId="S::urn:spo:anon#be74d572a5ec1f80aa8294d7b074bc6de0a637b9bd66eb5ac2e0c6af45cc9301::" providerId="AD" clId="Web-{E88E4442-AB05-882F-9E23-7B299825FF8B}"/>
    <pc:docChg chg="addSld modSld">
      <pc:chgData name="Người dùng Khách" userId="S::urn:spo:anon#be74d572a5ec1f80aa8294d7b074bc6de0a637b9bd66eb5ac2e0c6af45cc9301::" providerId="AD" clId="Web-{E88E4442-AB05-882F-9E23-7B299825FF8B}" dt="2023-03-23T15:58:46.067" v="20"/>
      <pc:docMkLst>
        <pc:docMk/>
      </pc:docMkLst>
      <pc:sldChg chg="modSp">
        <pc:chgData name="Người dùng Khách" userId="S::urn:spo:anon#be74d572a5ec1f80aa8294d7b074bc6de0a637b9bd66eb5ac2e0c6af45cc9301::" providerId="AD" clId="Web-{E88E4442-AB05-882F-9E23-7B299825FF8B}" dt="2023-03-23T14:39:33.148" v="7" actId="1076"/>
        <pc:sldMkLst>
          <pc:docMk/>
          <pc:sldMk cId="2336722618" sldId="280"/>
        </pc:sldMkLst>
        <pc:spChg chg="mod">
          <ac:chgData name="Người dùng Khách" userId="S::urn:spo:anon#be74d572a5ec1f80aa8294d7b074bc6de0a637b9bd66eb5ac2e0c6af45cc9301::" providerId="AD" clId="Web-{E88E4442-AB05-882F-9E23-7B299825FF8B}" dt="2023-03-23T14:39:33.148" v="7" actId="1076"/>
          <ac:spMkLst>
            <pc:docMk/>
            <pc:sldMk cId="2336722618" sldId="280"/>
            <ac:spMk id="5" creationId="{754ECBE2-3738-899B-E97F-4E52C313734D}"/>
          </ac:spMkLst>
        </pc:spChg>
        <pc:picChg chg="mod">
          <ac:chgData name="Người dùng Khách" userId="S::urn:spo:anon#be74d572a5ec1f80aa8294d7b074bc6de0a637b9bd66eb5ac2e0c6af45cc9301::" providerId="AD" clId="Web-{E88E4442-AB05-882F-9E23-7B299825FF8B}" dt="2023-03-23T14:38:18.459" v="0"/>
          <ac:picMkLst>
            <pc:docMk/>
            <pc:sldMk cId="2336722618" sldId="280"/>
            <ac:picMk id="6" creationId="{F6D25CA7-8756-F0D9-118D-E385AB14010D}"/>
          </ac:picMkLst>
        </pc:picChg>
      </pc:sldChg>
      <pc:sldChg chg="addSp delSp modSp new mod setBg">
        <pc:chgData name="Người dùng Khách" userId="S::urn:spo:anon#be74d572a5ec1f80aa8294d7b074bc6de0a637b9bd66eb5ac2e0c6af45cc9301::" providerId="AD" clId="Web-{E88E4442-AB05-882F-9E23-7B299825FF8B}" dt="2023-03-23T15:58:46.067" v="20"/>
        <pc:sldMkLst>
          <pc:docMk/>
          <pc:sldMk cId="2033036224" sldId="291"/>
        </pc:sldMkLst>
        <pc:spChg chg="mod">
          <ac:chgData name="Người dùng Khách" userId="S::urn:spo:anon#be74d572a5ec1f80aa8294d7b074bc6de0a637b9bd66eb5ac2e0c6af45cc9301::" providerId="AD" clId="Web-{E88E4442-AB05-882F-9E23-7B299825FF8B}" dt="2023-03-23T15:58:46.067" v="20"/>
          <ac:spMkLst>
            <pc:docMk/>
            <pc:sldMk cId="2033036224" sldId="291"/>
            <ac:spMk id="2" creationId="{B7F0402B-FC14-5A6D-BFD1-20BC92FEF725}"/>
          </ac:spMkLst>
        </pc:spChg>
        <pc:spChg chg="del">
          <ac:chgData name="Người dùng Khách" userId="S::urn:spo:anon#be74d572a5ec1f80aa8294d7b074bc6de0a637b9bd66eb5ac2e0c6af45cc9301::" providerId="AD" clId="Web-{E88E4442-AB05-882F-9E23-7B299825FF8B}" dt="2023-03-23T14:54:35.168" v="9"/>
          <ac:spMkLst>
            <pc:docMk/>
            <pc:sldMk cId="2033036224" sldId="291"/>
            <ac:spMk id="3" creationId="{E240033E-799C-1F81-FD2C-4E4362632FDC}"/>
          </ac:spMkLst>
        </pc:spChg>
        <pc:spChg chg="add del">
          <ac:chgData name="Người dùng Khách" userId="S::urn:spo:anon#be74d572a5ec1f80aa8294d7b074bc6de0a637b9bd66eb5ac2e0c6af45cc9301::" providerId="AD" clId="Web-{E88E4442-AB05-882F-9E23-7B299825FF8B}" dt="2023-03-23T15:58:46.004" v="19"/>
          <ac:spMkLst>
            <pc:docMk/>
            <pc:sldMk cId="2033036224" sldId="291"/>
            <ac:spMk id="9" creationId="{D0B8EA13-99C0-D4AE-82AA-A4BCBEF6BE53}"/>
          </ac:spMkLst>
        </pc:spChg>
        <pc:spChg chg="add del">
          <ac:chgData name="Người dùng Khách" userId="S::urn:spo:anon#be74d572a5ec1f80aa8294d7b074bc6de0a637b9bd66eb5ac2e0c6af45cc9301::" providerId="AD" clId="Web-{E88E4442-AB05-882F-9E23-7B299825FF8B}" dt="2023-03-23T15:58:46.004" v="19"/>
          <ac:spMkLst>
            <pc:docMk/>
            <pc:sldMk cId="2033036224" sldId="291"/>
            <ac:spMk id="12" creationId="{0F8EDF29-1535-4A6E-807D-812733F33EDB}"/>
          </ac:spMkLst>
        </pc:spChg>
        <pc:spChg chg="add">
          <ac:chgData name="Người dùng Khách" userId="S::urn:spo:anon#be74d572a5ec1f80aa8294d7b074bc6de0a637b9bd66eb5ac2e0c6af45cc9301::" providerId="AD" clId="Web-{E88E4442-AB05-882F-9E23-7B299825FF8B}" dt="2023-03-23T15:58:46.067" v="20"/>
          <ac:spMkLst>
            <pc:docMk/>
            <pc:sldMk cId="2033036224" sldId="291"/>
            <ac:spMk id="14" creationId="{81CC9B02-E087-4350-AEBD-2C3CF001AF01}"/>
          </ac:spMkLst>
        </pc:spChg>
        <pc:spChg chg="add">
          <ac:chgData name="Người dùng Khách" userId="S::urn:spo:anon#be74d572a5ec1f80aa8294d7b074bc6de0a637b9bd66eb5ac2e0c6af45cc9301::" providerId="AD" clId="Web-{E88E4442-AB05-882F-9E23-7B299825FF8B}" dt="2023-03-23T15:58:46.067" v="20"/>
          <ac:spMkLst>
            <pc:docMk/>
            <pc:sldMk cId="2033036224" sldId="291"/>
            <ac:spMk id="15" creationId="{C8A3C342-1D03-412F-8DD3-BF519E8E0AE9}"/>
          </ac:spMkLst>
        </pc:spChg>
        <pc:spChg chg="add">
          <ac:chgData name="Người dùng Khách" userId="S::urn:spo:anon#be74d572a5ec1f80aa8294d7b074bc6de0a637b9bd66eb5ac2e0c6af45cc9301::" providerId="AD" clId="Web-{E88E4442-AB05-882F-9E23-7B299825FF8B}" dt="2023-03-23T15:58:46.067" v="20"/>
          <ac:spMkLst>
            <pc:docMk/>
            <pc:sldMk cId="2033036224" sldId="291"/>
            <ac:spMk id="16" creationId="{AD1B6233-608F-0B4C-2A4F-23F2A5AD0FE8}"/>
          </ac:spMkLst>
        </pc:spChg>
        <pc:picChg chg="add mod">
          <ac:chgData name="Người dùng Khách" userId="S::urn:spo:anon#be74d572a5ec1f80aa8294d7b074bc6de0a637b9bd66eb5ac2e0c6af45cc9301::" providerId="AD" clId="Web-{E88E4442-AB05-882F-9E23-7B299825FF8B}" dt="2023-03-23T15:58:46.067" v="20"/>
          <ac:picMkLst>
            <pc:docMk/>
            <pc:sldMk cId="2033036224" sldId="291"/>
            <ac:picMk id="3" creationId="{7C746CCC-AE85-9714-CFFE-60AB01630B3B}"/>
          </ac:picMkLst>
        </pc:picChg>
        <pc:picChg chg="add mod ord">
          <ac:chgData name="Người dùng Khách" userId="S::urn:spo:anon#be74d572a5ec1f80aa8294d7b074bc6de0a637b9bd66eb5ac2e0c6af45cc9301::" providerId="AD" clId="Web-{E88E4442-AB05-882F-9E23-7B299825FF8B}" dt="2023-03-23T15:58:46.067" v="20"/>
          <ac:picMkLst>
            <pc:docMk/>
            <pc:sldMk cId="2033036224" sldId="291"/>
            <ac:picMk id="4" creationId="{0BF1BB68-C54D-D178-A494-A49C9B85B1E5}"/>
          </ac:picMkLst>
        </pc:picChg>
        <pc:picChg chg="add mod">
          <ac:chgData name="Người dùng Khách" userId="S::urn:spo:anon#be74d572a5ec1f80aa8294d7b074bc6de0a637b9bd66eb5ac2e0c6af45cc9301::" providerId="AD" clId="Web-{E88E4442-AB05-882F-9E23-7B299825FF8B}" dt="2023-03-23T15:58:46.067" v="20"/>
          <ac:picMkLst>
            <pc:docMk/>
            <pc:sldMk cId="2033036224" sldId="291"/>
            <ac:picMk id="5" creationId="{C8B0378E-5128-59E8-7484-B724577C6766}"/>
          </ac:picMkLst>
        </pc:picChg>
      </pc:sldChg>
    </pc:docChg>
  </pc:docChgLst>
  <pc:docChgLst>
    <pc:chgData name="PHẠM GIA THÔNG" userId="S::20120201@student.hcmus.edu.vn::ed9143e6-f773-4733-aefd-ed7b111162ee" providerId="AD" clId="Web-{C34B0737-FE26-01A8-4C85-B9072237F9A7}"/>
    <pc:docChg chg="addSld delSld modSld sldOrd">
      <pc:chgData name="PHẠM GIA THÔNG" userId="S::20120201@student.hcmus.edu.vn::ed9143e6-f773-4733-aefd-ed7b111162ee" providerId="AD" clId="Web-{C34B0737-FE26-01A8-4C85-B9072237F9A7}" dt="2023-04-26T23:18:08.069" v="312"/>
      <pc:docMkLst>
        <pc:docMk/>
      </pc:docMkLst>
      <pc:sldChg chg="del">
        <pc:chgData name="PHẠM GIA THÔNG" userId="S::20120201@student.hcmus.edu.vn::ed9143e6-f773-4733-aefd-ed7b111162ee" providerId="AD" clId="Web-{C34B0737-FE26-01A8-4C85-B9072237F9A7}" dt="2023-04-26T22:55:40.798" v="30"/>
        <pc:sldMkLst>
          <pc:docMk/>
          <pc:sldMk cId="3331489639" sldId="324"/>
        </pc:sldMkLst>
      </pc:sldChg>
      <pc:sldChg chg="ord">
        <pc:chgData name="PHẠM GIA THÔNG" userId="S::20120201@student.hcmus.edu.vn::ed9143e6-f773-4733-aefd-ed7b111162ee" providerId="AD" clId="Web-{C34B0737-FE26-01A8-4C85-B9072237F9A7}" dt="2023-04-26T22:56:54.190" v="38"/>
        <pc:sldMkLst>
          <pc:docMk/>
          <pc:sldMk cId="1354801600" sldId="332"/>
        </pc:sldMkLst>
      </pc:sldChg>
      <pc:sldChg chg="ord">
        <pc:chgData name="PHẠM GIA THÔNG" userId="S::20120201@student.hcmus.edu.vn::ed9143e6-f773-4733-aefd-ed7b111162ee" providerId="AD" clId="Web-{C34B0737-FE26-01A8-4C85-B9072237F9A7}" dt="2023-04-26T22:56:54.190" v="37"/>
        <pc:sldMkLst>
          <pc:docMk/>
          <pc:sldMk cId="3242664905" sldId="333"/>
        </pc:sldMkLst>
      </pc:sldChg>
      <pc:sldChg chg="ord">
        <pc:chgData name="PHẠM GIA THÔNG" userId="S::20120201@student.hcmus.edu.vn::ed9143e6-f773-4733-aefd-ed7b111162ee" providerId="AD" clId="Web-{C34B0737-FE26-01A8-4C85-B9072237F9A7}" dt="2023-04-26T22:56:54.190" v="36"/>
        <pc:sldMkLst>
          <pc:docMk/>
          <pc:sldMk cId="2690431166" sldId="334"/>
        </pc:sldMkLst>
      </pc:sldChg>
      <pc:sldChg chg="modSp">
        <pc:chgData name="PHẠM GIA THÔNG" userId="S::20120201@student.hcmus.edu.vn::ed9143e6-f773-4733-aefd-ed7b111162ee" providerId="AD" clId="Web-{C34B0737-FE26-01A8-4C85-B9072237F9A7}" dt="2023-04-26T22:55:35.517" v="29" actId="20577"/>
        <pc:sldMkLst>
          <pc:docMk/>
          <pc:sldMk cId="3612872636" sldId="335"/>
        </pc:sldMkLst>
        <pc:spChg chg="mod">
          <ac:chgData name="PHẠM GIA THÔNG" userId="S::20120201@student.hcmus.edu.vn::ed9143e6-f773-4733-aefd-ed7b111162ee" providerId="AD" clId="Web-{C34B0737-FE26-01A8-4C85-B9072237F9A7}" dt="2023-04-26T22:53:02.372" v="3" actId="20577"/>
          <ac:spMkLst>
            <pc:docMk/>
            <pc:sldMk cId="3612872636" sldId="335"/>
            <ac:spMk id="34" creationId="{546187A4-519E-C534-CD46-EB08F6301E17}"/>
          </ac:spMkLst>
        </pc:spChg>
        <pc:graphicFrameChg chg="modGraphic">
          <ac:chgData name="PHẠM GIA THÔNG" userId="S::20120201@student.hcmus.edu.vn::ed9143e6-f773-4733-aefd-ed7b111162ee" providerId="AD" clId="Web-{C34B0737-FE26-01A8-4C85-B9072237F9A7}" dt="2023-04-26T22:55:35.517" v="29" actId="20577"/>
          <ac:graphicFrameMkLst>
            <pc:docMk/>
            <pc:sldMk cId="3612872636" sldId="335"/>
            <ac:graphicFrameMk id="7" creationId="{769ECB7F-F0FD-867F-BCDE-E4290D0857AC}"/>
          </ac:graphicFrameMkLst>
        </pc:graphicFrameChg>
      </pc:sldChg>
      <pc:sldChg chg="modSp add del">
        <pc:chgData name="PHẠM GIA THÔNG" userId="S::20120201@student.hcmus.edu.vn::ed9143e6-f773-4733-aefd-ed7b111162ee" providerId="AD" clId="Web-{C34B0737-FE26-01A8-4C85-B9072237F9A7}" dt="2023-04-26T22:56:31.033" v="35"/>
        <pc:sldMkLst>
          <pc:docMk/>
          <pc:sldMk cId="2156699132" sldId="336"/>
        </pc:sldMkLst>
        <pc:spChg chg="mod">
          <ac:chgData name="PHẠM GIA THÔNG" userId="S::20120201@student.hcmus.edu.vn::ed9143e6-f773-4733-aefd-ed7b111162ee" providerId="AD" clId="Web-{C34B0737-FE26-01A8-4C85-B9072237F9A7}" dt="2023-04-26T22:52:52.215" v="1" actId="20577"/>
          <ac:spMkLst>
            <pc:docMk/>
            <pc:sldMk cId="2156699132" sldId="336"/>
            <ac:spMk id="34" creationId="{546187A4-519E-C534-CD46-EB08F6301E17}"/>
          </ac:spMkLst>
        </pc:spChg>
        <pc:graphicFrameChg chg="modGraphic">
          <ac:chgData name="PHẠM GIA THÔNG" userId="S::20120201@student.hcmus.edu.vn::ed9143e6-f773-4733-aefd-ed7b111162ee" providerId="AD" clId="Web-{C34B0737-FE26-01A8-4C85-B9072237F9A7}" dt="2023-04-26T22:54:00.514" v="16" actId="20577"/>
          <ac:graphicFrameMkLst>
            <pc:docMk/>
            <pc:sldMk cId="2156699132" sldId="336"/>
            <ac:graphicFrameMk id="7" creationId="{769ECB7F-F0FD-867F-BCDE-E4290D0857AC}"/>
          </ac:graphicFrameMkLst>
        </pc:graphicFrameChg>
      </pc:sldChg>
      <pc:sldChg chg="modSp add replId">
        <pc:chgData name="PHẠM GIA THÔNG" userId="S::20120201@student.hcmus.edu.vn::ed9143e6-f773-4733-aefd-ed7b111162ee" providerId="AD" clId="Web-{C34B0737-FE26-01A8-4C85-B9072237F9A7}" dt="2023-04-26T23:10:35.822" v="178"/>
        <pc:sldMkLst>
          <pc:docMk/>
          <pc:sldMk cId="122891645" sldId="337"/>
        </pc:sldMkLst>
        <pc:graphicFrameChg chg="mod modGraphic">
          <ac:chgData name="PHẠM GIA THÔNG" userId="S::20120201@student.hcmus.edu.vn::ed9143e6-f773-4733-aefd-ed7b111162ee" providerId="AD" clId="Web-{C34B0737-FE26-01A8-4C85-B9072237F9A7}" dt="2023-04-26T23:10:35.822" v="178"/>
          <ac:graphicFrameMkLst>
            <pc:docMk/>
            <pc:sldMk cId="122891645" sldId="337"/>
            <ac:graphicFrameMk id="14" creationId="{C4F9F906-5F34-1163-8036-C8444579C58D}"/>
          </ac:graphicFrameMkLst>
        </pc:graphicFrameChg>
      </pc:sldChg>
      <pc:sldChg chg="add del replId">
        <pc:chgData name="PHẠM GIA THÔNG" userId="S::20120201@student.hcmus.edu.vn::ed9143e6-f773-4733-aefd-ed7b111162ee" providerId="AD" clId="Web-{C34B0737-FE26-01A8-4C85-B9072237F9A7}" dt="2023-04-26T22:57:33.816" v="40"/>
        <pc:sldMkLst>
          <pc:docMk/>
          <pc:sldMk cId="2287530968" sldId="337"/>
        </pc:sldMkLst>
      </pc:sldChg>
      <pc:sldChg chg="modSp add replId">
        <pc:chgData name="PHẠM GIA THÔNG" userId="S::20120201@student.hcmus.edu.vn::ed9143e6-f773-4733-aefd-ed7b111162ee" providerId="AD" clId="Web-{C34B0737-FE26-01A8-4C85-B9072237F9A7}" dt="2023-04-26T23:16:47.223" v="294"/>
        <pc:sldMkLst>
          <pc:docMk/>
          <pc:sldMk cId="2165320280" sldId="338"/>
        </pc:sldMkLst>
        <pc:graphicFrameChg chg="mod modGraphic">
          <ac:chgData name="PHẠM GIA THÔNG" userId="S::20120201@student.hcmus.edu.vn::ed9143e6-f773-4733-aefd-ed7b111162ee" providerId="AD" clId="Web-{C34B0737-FE26-01A8-4C85-B9072237F9A7}" dt="2023-04-26T23:16:47.223" v="294"/>
          <ac:graphicFrameMkLst>
            <pc:docMk/>
            <pc:sldMk cId="2165320280" sldId="338"/>
            <ac:graphicFrameMk id="14" creationId="{C4F9F906-5F34-1163-8036-C8444579C58D}"/>
          </ac:graphicFrameMkLst>
        </pc:graphicFrameChg>
      </pc:sldChg>
      <pc:sldChg chg="modSp add replId">
        <pc:chgData name="PHẠM GIA THÔNG" userId="S::20120201@student.hcmus.edu.vn::ed9143e6-f773-4733-aefd-ed7b111162ee" providerId="AD" clId="Web-{C34B0737-FE26-01A8-4C85-B9072237F9A7}" dt="2023-04-26T23:18:08.069" v="312"/>
        <pc:sldMkLst>
          <pc:docMk/>
          <pc:sldMk cId="883036199" sldId="339"/>
        </pc:sldMkLst>
        <pc:graphicFrameChg chg="mod modGraphic">
          <ac:chgData name="PHẠM GIA THÔNG" userId="S::20120201@student.hcmus.edu.vn::ed9143e6-f773-4733-aefd-ed7b111162ee" providerId="AD" clId="Web-{C34B0737-FE26-01A8-4C85-B9072237F9A7}" dt="2023-04-26T23:18:08.069" v="312"/>
          <ac:graphicFrameMkLst>
            <pc:docMk/>
            <pc:sldMk cId="883036199" sldId="339"/>
            <ac:graphicFrameMk id="14" creationId="{C4F9F906-5F34-1163-8036-C8444579C58D}"/>
          </ac:graphicFrameMkLst>
        </pc:graphicFrameChg>
      </pc:sldChg>
    </pc:docChg>
  </pc:docChgLst>
  <pc:docChgLst>
    <pc:chgData name="PHẠM GIA THÔNG" userId="S::20120201@student.hcmus.edu.vn::ed9143e6-f773-4733-aefd-ed7b111162ee" providerId="AD" clId="Web-{BB367855-7635-20B7-A1FA-6BED435B730A}"/>
    <pc:docChg chg="addSld modSld">
      <pc:chgData name="PHẠM GIA THÔNG" userId="S::20120201@student.hcmus.edu.vn::ed9143e6-f773-4733-aefd-ed7b111162ee" providerId="AD" clId="Web-{BB367855-7635-20B7-A1FA-6BED435B730A}" dt="2023-04-27T17:12:05.313" v="81"/>
      <pc:docMkLst>
        <pc:docMk/>
      </pc:docMkLst>
      <pc:sldChg chg="modSp">
        <pc:chgData name="PHẠM GIA THÔNG" userId="S::20120201@student.hcmus.edu.vn::ed9143e6-f773-4733-aefd-ed7b111162ee" providerId="AD" clId="Web-{BB367855-7635-20B7-A1FA-6BED435B730A}" dt="2023-04-27T17:12:05.313" v="81"/>
        <pc:sldMkLst>
          <pc:docMk/>
          <pc:sldMk cId="883036199" sldId="339"/>
        </pc:sldMkLst>
        <pc:graphicFrameChg chg="mod modGraphic">
          <ac:chgData name="PHẠM GIA THÔNG" userId="S::20120201@student.hcmus.edu.vn::ed9143e6-f773-4733-aefd-ed7b111162ee" providerId="AD" clId="Web-{BB367855-7635-20B7-A1FA-6BED435B730A}" dt="2023-04-27T17:12:05.313" v="81"/>
          <ac:graphicFrameMkLst>
            <pc:docMk/>
            <pc:sldMk cId="883036199" sldId="339"/>
            <ac:graphicFrameMk id="14" creationId="{C4F9F906-5F34-1163-8036-C8444579C58D}"/>
          </ac:graphicFrameMkLst>
        </pc:graphicFrameChg>
      </pc:sldChg>
      <pc:sldChg chg="modSp add replId">
        <pc:chgData name="PHẠM GIA THÔNG" userId="S::20120201@student.hcmus.edu.vn::ed9143e6-f773-4733-aefd-ed7b111162ee" providerId="AD" clId="Web-{BB367855-7635-20B7-A1FA-6BED435B730A}" dt="2023-04-27T17:11:43.265" v="77"/>
        <pc:sldMkLst>
          <pc:docMk/>
          <pc:sldMk cId="2699420526" sldId="340"/>
        </pc:sldMkLst>
        <pc:graphicFrameChg chg="mod modGraphic">
          <ac:chgData name="PHẠM GIA THÔNG" userId="S::20120201@student.hcmus.edu.vn::ed9143e6-f773-4733-aefd-ed7b111162ee" providerId="AD" clId="Web-{BB367855-7635-20B7-A1FA-6BED435B730A}" dt="2023-04-27T17:11:43.265" v="77"/>
          <ac:graphicFrameMkLst>
            <pc:docMk/>
            <pc:sldMk cId="2699420526" sldId="340"/>
            <ac:graphicFrameMk id="14" creationId="{C4F9F906-5F34-1163-8036-C8444579C58D}"/>
          </ac:graphicFrameMkLst>
        </pc:graphicFrameChg>
      </pc:sldChg>
    </pc:docChg>
  </pc:docChgLst>
  <pc:docChgLst>
    <pc:chgData name="PHẠM GIA THÔNG" userId="S::20120201@student.hcmus.edu.vn::ed9143e6-f773-4733-aefd-ed7b111162ee" providerId="AD" clId="Web-{1B91CE02-96D1-C149-3292-6A554821BFB1}"/>
    <pc:docChg chg="addSld delSld modSld sldOrd">
      <pc:chgData name="PHẠM GIA THÔNG" userId="S::20120201@student.hcmus.edu.vn::ed9143e6-f773-4733-aefd-ed7b111162ee" providerId="AD" clId="Web-{1B91CE02-96D1-C149-3292-6A554821BFB1}" dt="2023-06-04T09:23:04.268" v="314" actId="20577"/>
      <pc:docMkLst>
        <pc:docMk/>
      </pc:docMkLst>
      <pc:sldChg chg="del">
        <pc:chgData name="PHẠM GIA THÔNG" userId="S::20120201@student.hcmus.edu.vn::ed9143e6-f773-4733-aefd-ed7b111162ee" providerId="AD" clId="Web-{1B91CE02-96D1-C149-3292-6A554821BFB1}" dt="2023-06-04T09:20:45.248" v="291"/>
        <pc:sldMkLst>
          <pc:docMk/>
          <pc:sldMk cId="3755846535" sldId="267"/>
        </pc:sldMkLst>
      </pc:sldChg>
      <pc:sldChg chg="del">
        <pc:chgData name="PHẠM GIA THÔNG" userId="S::20120201@student.hcmus.edu.vn::ed9143e6-f773-4733-aefd-ed7b111162ee" providerId="AD" clId="Web-{1B91CE02-96D1-C149-3292-6A554821BFB1}" dt="2023-06-04T09:20:37.139" v="283"/>
        <pc:sldMkLst>
          <pc:docMk/>
          <pc:sldMk cId="809731592" sldId="273"/>
        </pc:sldMkLst>
      </pc:sldChg>
      <pc:sldChg chg="del">
        <pc:chgData name="PHẠM GIA THÔNG" userId="S::20120201@student.hcmus.edu.vn::ed9143e6-f773-4733-aefd-ed7b111162ee" providerId="AD" clId="Web-{1B91CE02-96D1-C149-3292-6A554821BFB1}" dt="2023-06-04T09:20:41.826" v="285"/>
        <pc:sldMkLst>
          <pc:docMk/>
          <pc:sldMk cId="3517241074" sldId="274"/>
        </pc:sldMkLst>
      </pc:sldChg>
      <pc:sldChg chg="del">
        <pc:chgData name="PHẠM GIA THÔNG" userId="S::20120201@student.hcmus.edu.vn::ed9143e6-f773-4733-aefd-ed7b111162ee" providerId="AD" clId="Web-{1B91CE02-96D1-C149-3292-6A554821BFB1}" dt="2023-06-04T09:20:50.295" v="299"/>
        <pc:sldMkLst>
          <pc:docMk/>
          <pc:sldMk cId="879657410" sldId="277"/>
        </pc:sldMkLst>
      </pc:sldChg>
      <pc:sldChg chg="del">
        <pc:chgData name="PHẠM GIA THÔNG" userId="S::20120201@student.hcmus.edu.vn::ed9143e6-f773-4733-aefd-ed7b111162ee" providerId="AD" clId="Web-{1B91CE02-96D1-C149-3292-6A554821BFB1}" dt="2023-06-04T09:20:42.451" v="287"/>
        <pc:sldMkLst>
          <pc:docMk/>
          <pc:sldMk cId="63671436" sldId="290"/>
        </pc:sldMkLst>
      </pc:sldChg>
      <pc:sldChg chg="del">
        <pc:chgData name="PHẠM GIA THÔNG" userId="S::20120201@student.hcmus.edu.vn::ed9143e6-f773-4733-aefd-ed7b111162ee" providerId="AD" clId="Web-{1B91CE02-96D1-C149-3292-6A554821BFB1}" dt="2023-06-04T09:20:39.123" v="284"/>
        <pc:sldMkLst>
          <pc:docMk/>
          <pc:sldMk cId="2033036224" sldId="291"/>
        </pc:sldMkLst>
      </pc:sldChg>
      <pc:sldChg chg="del">
        <pc:chgData name="PHẠM GIA THÔNG" userId="S::20120201@student.hcmus.edu.vn::ed9143e6-f773-4733-aefd-ed7b111162ee" providerId="AD" clId="Web-{1B91CE02-96D1-C149-3292-6A554821BFB1}" dt="2023-06-04T09:20:47.405" v="294"/>
        <pc:sldMkLst>
          <pc:docMk/>
          <pc:sldMk cId="2582739007" sldId="294"/>
        </pc:sldMkLst>
      </pc:sldChg>
      <pc:sldChg chg="del">
        <pc:chgData name="PHẠM GIA THÔNG" userId="S::20120201@student.hcmus.edu.vn::ed9143e6-f773-4733-aefd-ed7b111162ee" providerId="AD" clId="Web-{1B91CE02-96D1-C149-3292-6A554821BFB1}" dt="2023-06-04T09:20:49.311" v="295"/>
        <pc:sldMkLst>
          <pc:docMk/>
          <pc:sldMk cId="1944749375" sldId="304"/>
        </pc:sldMkLst>
      </pc:sldChg>
      <pc:sldChg chg="del">
        <pc:chgData name="PHẠM GIA THÔNG" userId="S::20120201@student.hcmus.edu.vn::ed9143e6-f773-4733-aefd-ed7b111162ee" providerId="AD" clId="Web-{1B91CE02-96D1-C149-3292-6A554821BFB1}" dt="2023-06-04T09:20:42.389" v="286"/>
        <pc:sldMkLst>
          <pc:docMk/>
          <pc:sldMk cId="99769518" sldId="305"/>
        </pc:sldMkLst>
      </pc:sldChg>
      <pc:sldChg chg="del">
        <pc:chgData name="PHẠM GIA THÔNG" userId="S::20120201@student.hcmus.edu.vn::ed9143e6-f773-4733-aefd-ed7b111162ee" providerId="AD" clId="Web-{1B91CE02-96D1-C149-3292-6A554821BFB1}" dt="2023-06-04T09:20:42.467" v="288"/>
        <pc:sldMkLst>
          <pc:docMk/>
          <pc:sldMk cId="226708526" sldId="306"/>
        </pc:sldMkLst>
      </pc:sldChg>
      <pc:sldChg chg="del">
        <pc:chgData name="PHẠM GIA THÔNG" userId="S::20120201@student.hcmus.edu.vn::ed9143e6-f773-4733-aefd-ed7b111162ee" providerId="AD" clId="Web-{1B91CE02-96D1-C149-3292-6A554821BFB1}" dt="2023-06-04T09:20:44.014" v="289"/>
        <pc:sldMkLst>
          <pc:docMk/>
          <pc:sldMk cId="559807248" sldId="307"/>
        </pc:sldMkLst>
      </pc:sldChg>
      <pc:sldChg chg="del">
        <pc:chgData name="PHẠM GIA THÔNG" userId="S::20120201@student.hcmus.edu.vn::ed9143e6-f773-4733-aefd-ed7b111162ee" providerId="AD" clId="Web-{1B91CE02-96D1-C149-3292-6A554821BFB1}" dt="2023-06-04T09:20:44.451" v="290"/>
        <pc:sldMkLst>
          <pc:docMk/>
          <pc:sldMk cId="3783371051" sldId="308"/>
        </pc:sldMkLst>
      </pc:sldChg>
      <pc:sldChg chg="del">
        <pc:chgData name="PHẠM GIA THÔNG" userId="S::20120201@student.hcmus.edu.vn::ed9143e6-f773-4733-aefd-ed7b111162ee" providerId="AD" clId="Web-{1B91CE02-96D1-C149-3292-6A554821BFB1}" dt="2023-06-04T09:20:46.186" v="293"/>
        <pc:sldMkLst>
          <pc:docMk/>
          <pc:sldMk cId="520660296" sldId="309"/>
        </pc:sldMkLst>
      </pc:sldChg>
      <pc:sldChg chg="del">
        <pc:chgData name="PHẠM GIA THÔNG" userId="S::20120201@student.hcmus.edu.vn::ed9143e6-f773-4733-aefd-ed7b111162ee" providerId="AD" clId="Web-{1B91CE02-96D1-C149-3292-6A554821BFB1}" dt="2023-06-04T09:20:45.311" v="292"/>
        <pc:sldMkLst>
          <pc:docMk/>
          <pc:sldMk cId="3646804788" sldId="311"/>
        </pc:sldMkLst>
      </pc:sldChg>
      <pc:sldChg chg="del">
        <pc:chgData name="PHẠM GIA THÔNG" userId="S::20120201@student.hcmus.edu.vn::ed9143e6-f773-4733-aefd-ed7b111162ee" providerId="AD" clId="Web-{1B91CE02-96D1-C149-3292-6A554821BFB1}" dt="2023-06-04T09:20:49.326" v="296"/>
        <pc:sldMkLst>
          <pc:docMk/>
          <pc:sldMk cId="833575025" sldId="314"/>
        </pc:sldMkLst>
      </pc:sldChg>
      <pc:sldChg chg="del">
        <pc:chgData name="PHẠM GIA THÔNG" userId="S::20120201@student.hcmus.edu.vn::ed9143e6-f773-4733-aefd-ed7b111162ee" providerId="AD" clId="Web-{1B91CE02-96D1-C149-3292-6A554821BFB1}" dt="2023-06-04T09:20:51.873" v="301"/>
        <pc:sldMkLst>
          <pc:docMk/>
          <pc:sldMk cId="2249360626" sldId="316"/>
        </pc:sldMkLst>
      </pc:sldChg>
      <pc:sldChg chg="del">
        <pc:chgData name="PHẠM GIA THÔNG" userId="S::20120201@student.hcmus.edu.vn::ed9143e6-f773-4733-aefd-ed7b111162ee" providerId="AD" clId="Web-{1B91CE02-96D1-C149-3292-6A554821BFB1}" dt="2023-06-04T09:20:49.405" v="297"/>
        <pc:sldMkLst>
          <pc:docMk/>
          <pc:sldMk cId="3830864069" sldId="322"/>
        </pc:sldMkLst>
      </pc:sldChg>
      <pc:sldChg chg="del">
        <pc:chgData name="PHẠM GIA THÔNG" userId="S::20120201@student.hcmus.edu.vn::ed9143e6-f773-4733-aefd-ed7b111162ee" providerId="AD" clId="Web-{1B91CE02-96D1-C149-3292-6A554821BFB1}" dt="2023-06-04T09:20:50.030" v="298"/>
        <pc:sldMkLst>
          <pc:docMk/>
          <pc:sldMk cId="718290291" sldId="323"/>
        </pc:sldMkLst>
      </pc:sldChg>
      <pc:sldChg chg="del">
        <pc:chgData name="PHẠM GIA THÔNG" userId="S::20120201@student.hcmus.edu.vn::ed9143e6-f773-4733-aefd-ed7b111162ee" providerId="AD" clId="Web-{1B91CE02-96D1-C149-3292-6A554821BFB1}" dt="2023-06-04T09:20:50.827" v="300"/>
        <pc:sldMkLst>
          <pc:docMk/>
          <pc:sldMk cId="4239380693" sldId="326"/>
        </pc:sldMkLst>
      </pc:sldChg>
      <pc:sldChg chg="del">
        <pc:chgData name="PHẠM GIA THÔNG" userId="S::20120201@student.hcmus.edu.vn::ed9143e6-f773-4733-aefd-ed7b111162ee" providerId="AD" clId="Web-{1B91CE02-96D1-C149-3292-6A554821BFB1}" dt="2023-06-04T09:20:52.373" v="302"/>
        <pc:sldMkLst>
          <pc:docMk/>
          <pc:sldMk cId="1983958028" sldId="327"/>
        </pc:sldMkLst>
      </pc:sldChg>
      <pc:sldChg chg="del">
        <pc:chgData name="PHẠM GIA THÔNG" userId="S::20120201@student.hcmus.edu.vn::ed9143e6-f773-4733-aefd-ed7b111162ee" providerId="AD" clId="Web-{1B91CE02-96D1-C149-3292-6A554821BFB1}" dt="2023-06-04T09:20:53.061" v="303"/>
        <pc:sldMkLst>
          <pc:docMk/>
          <pc:sldMk cId="3551303409" sldId="330"/>
        </pc:sldMkLst>
      </pc:sldChg>
      <pc:sldChg chg="del">
        <pc:chgData name="PHẠM GIA THÔNG" userId="S::20120201@student.hcmus.edu.vn::ed9143e6-f773-4733-aefd-ed7b111162ee" providerId="AD" clId="Web-{1B91CE02-96D1-C149-3292-6A554821BFB1}" dt="2023-06-04T09:20:54.280" v="305"/>
        <pc:sldMkLst>
          <pc:docMk/>
          <pc:sldMk cId="3612872636" sldId="335"/>
        </pc:sldMkLst>
      </pc:sldChg>
      <pc:sldChg chg="del">
        <pc:chgData name="PHẠM GIA THÔNG" userId="S::20120201@student.hcmus.edu.vn::ed9143e6-f773-4733-aefd-ed7b111162ee" providerId="AD" clId="Web-{1B91CE02-96D1-C149-3292-6A554821BFB1}" dt="2023-06-04T09:20:53.373" v="304"/>
        <pc:sldMkLst>
          <pc:docMk/>
          <pc:sldMk cId="2156699132" sldId="336"/>
        </pc:sldMkLst>
      </pc:sldChg>
      <pc:sldChg chg="addSp delSp modSp add ord replId">
        <pc:chgData name="PHẠM GIA THÔNG" userId="S::20120201@student.hcmus.edu.vn::ed9143e6-f773-4733-aefd-ed7b111162ee" providerId="AD" clId="Web-{1B91CE02-96D1-C149-3292-6A554821BFB1}" dt="2023-06-04T08:43:15.634" v="108"/>
        <pc:sldMkLst>
          <pc:docMk/>
          <pc:sldMk cId="2690296532" sldId="398"/>
        </pc:sldMkLst>
        <pc:spChg chg="add del mod">
          <ac:chgData name="PHẠM GIA THÔNG" userId="S::20120201@student.hcmus.edu.vn::ed9143e6-f773-4733-aefd-ed7b111162ee" providerId="AD" clId="Web-{1B91CE02-96D1-C149-3292-6A554821BFB1}" dt="2023-06-04T08:43:15.634" v="108"/>
          <ac:spMkLst>
            <pc:docMk/>
            <pc:sldMk cId="2690296532" sldId="398"/>
            <ac:spMk id="2" creationId="{53A3410F-F067-9F65-AF12-C9ED6E854444}"/>
          </ac:spMkLst>
        </pc:spChg>
        <pc:spChg chg="mod">
          <ac:chgData name="PHẠM GIA THÔNG" userId="S::20120201@student.hcmus.edu.vn::ed9143e6-f773-4733-aefd-ed7b111162ee" providerId="AD" clId="Web-{1B91CE02-96D1-C149-3292-6A554821BFB1}" dt="2023-06-04T08:27:16.887" v="5" actId="20577"/>
          <ac:spMkLst>
            <pc:docMk/>
            <pc:sldMk cId="2690296532" sldId="398"/>
            <ac:spMk id="5" creationId="{600EF151-C224-4AB4-1187-87CD27A46E72}"/>
          </ac:spMkLst>
        </pc:spChg>
        <pc:picChg chg="mod">
          <ac:chgData name="PHẠM GIA THÔNG" userId="S::20120201@student.hcmus.edu.vn::ed9143e6-f773-4733-aefd-ed7b111162ee" providerId="AD" clId="Web-{1B91CE02-96D1-C149-3292-6A554821BFB1}" dt="2023-06-04T08:43:08.681" v="105"/>
          <ac:picMkLst>
            <pc:docMk/>
            <pc:sldMk cId="2690296532" sldId="398"/>
            <ac:picMk id="4" creationId="{7B736929-5E2C-E833-01A7-B5137DF49D5F}"/>
          </ac:picMkLst>
        </pc:picChg>
      </pc:sldChg>
      <pc:sldChg chg="addSp delSp modSp add ord replId">
        <pc:chgData name="PHẠM GIA THÔNG" userId="S::20120201@student.hcmus.edu.vn::ed9143e6-f773-4733-aefd-ed7b111162ee" providerId="AD" clId="Web-{1B91CE02-96D1-C149-3292-6A554821BFB1}" dt="2023-06-04T08:33:12.023" v="35" actId="1076"/>
        <pc:sldMkLst>
          <pc:docMk/>
          <pc:sldMk cId="678879943" sldId="399"/>
        </pc:sldMkLst>
        <pc:spChg chg="del">
          <ac:chgData name="PHẠM GIA THÔNG" userId="S::20120201@student.hcmus.edu.vn::ed9143e6-f773-4733-aefd-ed7b111162ee" providerId="AD" clId="Web-{1B91CE02-96D1-C149-3292-6A554821BFB1}" dt="2023-06-04T08:28:31.186" v="9"/>
          <ac:spMkLst>
            <pc:docMk/>
            <pc:sldMk cId="678879943" sldId="399"/>
            <ac:spMk id="3" creationId="{EACA97D9-F5F3-EE6F-F9E9-213984907F63}"/>
          </ac:spMkLst>
        </pc:spChg>
        <pc:spChg chg="add del mod">
          <ac:chgData name="PHẠM GIA THÔNG" userId="S::20120201@student.hcmus.edu.vn::ed9143e6-f773-4733-aefd-ed7b111162ee" providerId="AD" clId="Web-{1B91CE02-96D1-C149-3292-6A554821BFB1}" dt="2023-06-04T08:28:32.858" v="10"/>
          <ac:spMkLst>
            <pc:docMk/>
            <pc:sldMk cId="678879943" sldId="399"/>
            <ac:spMk id="4" creationId="{D2D93B44-1FBA-C80E-9A97-D9859AA04596}"/>
          </ac:spMkLst>
        </pc:spChg>
        <pc:spChg chg="mod">
          <ac:chgData name="PHẠM GIA THÔNG" userId="S::20120201@student.hcmus.edu.vn::ed9143e6-f773-4733-aefd-ed7b111162ee" providerId="AD" clId="Web-{1B91CE02-96D1-C149-3292-6A554821BFB1}" dt="2023-06-04T08:33:01.741" v="33" actId="1076"/>
          <ac:spMkLst>
            <pc:docMk/>
            <pc:sldMk cId="678879943" sldId="399"/>
            <ac:spMk id="6" creationId="{6BC4CBB3-C963-CD7F-169A-162C4E97646A}"/>
          </ac:spMkLst>
        </pc:spChg>
        <pc:graphicFrameChg chg="add mod ord modGraphic">
          <ac:chgData name="PHẠM GIA THÔNG" userId="S::20120201@student.hcmus.edu.vn::ed9143e6-f773-4733-aefd-ed7b111162ee" providerId="AD" clId="Web-{1B91CE02-96D1-C149-3292-6A554821BFB1}" dt="2023-06-04T08:33:12.023" v="35" actId="1076"/>
          <ac:graphicFrameMkLst>
            <pc:docMk/>
            <pc:sldMk cId="678879943" sldId="399"/>
            <ac:graphicFrameMk id="5" creationId="{0FFFBFDB-9716-7DE4-B128-433883D1900A}"/>
          </ac:graphicFrameMkLst>
        </pc:graphicFrameChg>
      </pc:sldChg>
      <pc:sldChg chg="modSp add replId">
        <pc:chgData name="PHẠM GIA THÔNG" userId="S::20120201@student.hcmus.edu.vn::ed9143e6-f773-4733-aefd-ed7b111162ee" providerId="AD" clId="Web-{1B91CE02-96D1-C149-3292-6A554821BFB1}" dt="2023-06-04T08:35:10.839" v="45" actId="20577"/>
        <pc:sldMkLst>
          <pc:docMk/>
          <pc:sldMk cId="1271995454" sldId="400"/>
        </pc:sldMkLst>
        <pc:spChg chg="mod">
          <ac:chgData name="PHẠM GIA THÔNG" userId="S::20120201@student.hcmus.edu.vn::ed9143e6-f773-4733-aefd-ed7b111162ee" providerId="AD" clId="Web-{1B91CE02-96D1-C149-3292-6A554821BFB1}" dt="2023-06-04T08:33:43.008" v="38" actId="20577"/>
          <ac:spMkLst>
            <pc:docMk/>
            <pc:sldMk cId="1271995454" sldId="400"/>
            <ac:spMk id="6" creationId="{6BC4CBB3-C963-CD7F-169A-162C4E97646A}"/>
          </ac:spMkLst>
        </pc:spChg>
        <pc:graphicFrameChg chg="modGraphic">
          <ac:chgData name="PHẠM GIA THÔNG" userId="S::20120201@student.hcmus.edu.vn::ed9143e6-f773-4733-aefd-ed7b111162ee" providerId="AD" clId="Web-{1B91CE02-96D1-C149-3292-6A554821BFB1}" dt="2023-06-04T08:35:10.839" v="45" actId="20577"/>
          <ac:graphicFrameMkLst>
            <pc:docMk/>
            <pc:sldMk cId="1271995454" sldId="400"/>
            <ac:graphicFrameMk id="5" creationId="{0FFFBFDB-9716-7DE4-B128-433883D1900A}"/>
          </ac:graphicFrameMkLst>
        </pc:graphicFrameChg>
      </pc:sldChg>
      <pc:sldChg chg="modSp add replId">
        <pc:chgData name="PHẠM GIA THÔNG" userId="S::20120201@student.hcmus.edu.vn::ed9143e6-f773-4733-aefd-ed7b111162ee" providerId="AD" clId="Web-{1B91CE02-96D1-C149-3292-6A554821BFB1}" dt="2023-06-04T08:36:58.654" v="55" actId="20577"/>
        <pc:sldMkLst>
          <pc:docMk/>
          <pc:sldMk cId="2556884519" sldId="401"/>
        </pc:sldMkLst>
        <pc:spChg chg="mod">
          <ac:chgData name="PHẠM GIA THÔNG" userId="S::20120201@student.hcmus.edu.vn::ed9143e6-f773-4733-aefd-ed7b111162ee" providerId="AD" clId="Web-{1B91CE02-96D1-C149-3292-6A554821BFB1}" dt="2023-06-04T08:35:48.059" v="48" actId="20577"/>
          <ac:spMkLst>
            <pc:docMk/>
            <pc:sldMk cId="2556884519" sldId="401"/>
            <ac:spMk id="6" creationId="{6BC4CBB3-C963-CD7F-169A-162C4E97646A}"/>
          </ac:spMkLst>
        </pc:spChg>
        <pc:graphicFrameChg chg="modGraphic">
          <ac:chgData name="PHẠM GIA THÔNG" userId="S::20120201@student.hcmus.edu.vn::ed9143e6-f773-4733-aefd-ed7b111162ee" providerId="AD" clId="Web-{1B91CE02-96D1-C149-3292-6A554821BFB1}" dt="2023-06-04T08:36:58.654" v="55" actId="20577"/>
          <ac:graphicFrameMkLst>
            <pc:docMk/>
            <pc:sldMk cId="2556884519" sldId="401"/>
            <ac:graphicFrameMk id="5" creationId="{0FFFBFDB-9716-7DE4-B128-433883D1900A}"/>
          </ac:graphicFrameMkLst>
        </pc:graphicFrameChg>
      </pc:sldChg>
      <pc:sldChg chg="modSp add replId">
        <pc:chgData name="PHẠM GIA THÔNG" userId="S::20120201@student.hcmus.edu.vn::ed9143e6-f773-4733-aefd-ed7b111162ee" providerId="AD" clId="Web-{1B91CE02-96D1-C149-3292-6A554821BFB1}" dt="2023-06-04T08:38:33.814" v="74" actId="20577"/>
        <pc:sldMkLst>
          <pc:docMk/>
          <pc:sldMk cId="2201963682" sldId="402"/>
        </pc:sldMkLst>
        <pc:spChg chg="mod">
          <ac:chgData name="PHẠM GIA THÔNG" userId="S::20120201@student.hcmus.edu.vn::ed9143e6-f773-4733-aefd-ed7b111162ee" providerId="AD" clId="Web-{1B91CE02-96D1-C149-3292-6A554821BFB1}" dt="2023-06-04T08:37:24.624" v="58" actId="20577"/>
          <ac:spMkLst>
            <pc:docMk/>
            <pc:sldMk cId="2201963682" sldId="402"/>
            <ac:spMk id="6" creationId="{6BC4CBB3-C963-CD7F-169A-162C4E97646A}"/>
          </ac:spMkLst>
        </pc:spChg>
        <pc:graphicFrameChg chg="modGraphic">
          <ac:chgData name="PHẠM GIA THÔNG" userId="S::20120201@student.hcmus.edu.vn::ed9143e6-f773-4733-aefd-ed7b111162ee" providerId="AD" clId="Web-{1B91CE02-96D1-C149-3292-6A554821BFB1}" dt="2023-06-04T08:38:33.814" v="74" actId="20577"/>
          <ac:graphicFrameMkLst>
            <pc:docMk/>
            <pc:sldMk cId="2201963682" sldId="402"/>
            <ac:graphicFrameMk id="5" creationId="{0FFFBFDB-9716-7DE4-B128-433883D1900A}"/>
          </ac:graphicFrameMkLst>
        </pc:graphicFrameChg>
      </pc:sldChg>
      <pc:sldChg chg="modSp add replId">
        <pc:chgData name="PHẠM GIA THÔNG" userId="S::20120201@student.hcmus.edu.vn::ed9143e6-f773-4733-aefd-ed7b111162ee" providerId="AD" clId="Web-{1B91CE02-96D1-C149-3292-6A554821BFB1}" dt="2023-06-04T08:39:50.097" v="86" actId="20577"/>
        <pc:sldMkLst>
          <pc:docMk/>
          <pc:sldMk cId="2703641497" sldId="403"/>
        </pc:sldMkLst>
        <pc:spChg chg="mod">
          <ac:chgData name="PHẠM GIA THÔNG" userId="S::20120201@student.hcmus.edu.vn::ed9143e6-f773-4733-aefd-ed7b111162ee" providerId="AD" clId="Web-{1B91CE02-96D1-C149-3292-6A554821BFB1}" dt="2023-06-04T08:39:02.455" v="77" actId="20577"/>
          <ac:spMkLst>
            <pc:docMk/>
            <pc:sldMk cId="2703641497" sldId="403"/>
            <ac:spMk id="6" creationId="{6BC4CBB3-C963-CD7F-169A-162C4E97646A}"/>
          </ac:spMkLst>
        </pc:spChg>
        <pc:graphicFrameChg chg="modGraphic">
          <ac:chgData name="PHẠM GIA THÔNG" userId="S::20120201@student.hcmus.edu.vn::ed9143e6-f773-4733-aefd-ed7b111162ee" providerId="AD" clId="Web-{1B91CE02-96D1-C149-3292-6A554821BFB1}" dt="2023-06-04T08:39:50.097" v="86" actId="20577"/>
          <ac:graphicFrameMkLst>
            <pc:docMk/>
            <pc:sldMk cId="2703641497" sldId="403"/>
            <ac:graphicFrameMk id="5" creationId="{0FFFBFDB-9716-7DE4-B128-433883D1900A}"/>
          </ac:graphicFrameMkLst>
        </pc:graphicFrameChg>
      </pc:sldChg>
      <pc:sldChg chg="modSp add replId">
        <pc:chgData name="PHẠM GIA THÔNG" userId="S::20120201@student.hcmus.edu.vn::ed9143e6-f773-4733-aefd-ed7b111162ee" providerId="AD" clId="Web-{1B91CE02-96D1-C149-3292-6A554821BFB1}" dt="2023-06-04T08:41:14.396" v="94" actId="20577"/>
        <pc:sldMkLst>
          <pc:docMk/>
          <pc:sldMk cId="736747349" sldId="404"/>
        </pc:sldMkLst>
        <pc:spChg chg="mod">
          <ac:chgData name="PHẠM GIA THÔNG" userId="S::20120201@student.hcmus.edu.vn::ed9143e6-f773-4733-aefd-ed7b111162ee" providerId="AD" clId="Web-{1B91CE02-96D1-C149-3292-6A554821BFB1}" dt="2023-06-04T08:40:20.395" v="89" actId="20577"/>
          <ac:spMkLst>
            <pc:docMk/>
            <pc:sldMk cId="736747349" sldId="404"/>
            <ac:spMk id="6" creationId="{6BC4CBB3-C963-CD7F-169A-162C4E97646A}"/>
          </ac:spMkLst>
        </pc:spChg>
        <pc:graphicFrameChg chg="modGraphic">
          <ac:chgData name="PHẠM GIA THÔNG" userId="S::20120201@student.hcmus.edu.vn::ed9143e6-f773-4733-aefd-ed7b111162ee" providerId="AD" clId="Web-{1B91CE02-96D1-C149-3292-6A554821BFB1}" dt="2023-06-04T08:41:14.396" v="94" actId="20577"/>
          <ac:graphicFrameMkLst>
            <pc:docMk/>
            <pc:sldMk cId="736747349" sldId="404"/>
            <ac:graphicFrameMk id="5" creationId="{0FFFBFDB-9716-7DE4-B128-433883D1900A}"/>
          </ac:graphicFrameMkLst>
        </pc:graphicFrameChg>
      </pc:sldChg>
      <pc:sldChg chg="delSp modSp add ord replId">
        <pc:chgData name="PHẠM GIA THÔNG" userId="S::20120201@student.hcmus.edu.vn::ed9143e6-f773-4733-aefd-ed7b111162ee" providerId="AD" clId="Web-{1B91CE02-96D1-C149-3292-6A554821BFB1}" dt="2023-06-04T08:42:36.852" v="103" actId="1076"/>
        <pc:sldMkLst>
          <pc:docMk/>
          <pc:sldMk cId="1481229776" sldId="405"/>
        </pc:sldMkLst>
        <pc:spChg chg="mod">
          <ac:chgData name="PHẠM GIA THÔNG" userId="S::20120201@student.hcmus.edu.vn::ed9143e6-f773-4733-aefd-ed7b111162ee" providerId="AD" clId="Web-{1B91CE02-96D1-C149-3292-6A554821BFB1}" dt="2023-06-04T08:42:36.852" v="103" actId="1076"/>
          <ac:spMkLst>
            <pc:docMk/>
            <pc:sldMk cId="1481229776" sldId="405"/>
            <ac:spMk id="3" creationId="{EACA97D9-F5F3-EE6F-F9E9-213984907F63}"/>
          </ac:spMkLst>
        </pc:spChg>
        <pc:spChg chg="del">
          <ac:chgData name="PHẠM GIA THÔNG" userId="S::20120201@student.hcmus.edu.vn::ed9143e6-f773-4733-aefd-ed7b111162ee" providerId="AD" clId="Web-{1B91CE02-96D1-C149-3292-6A554821BFB1}" dt="2023-06-04T08:42:20.539" v="101"/>
          <ac:spMkLst>
            <pc:docMk/>
            <pc:sldMk cId="1481229776" sldId="405"/>
            <ac:spMk id="6" creationId="{6BC4CBB3-C963-CD7F-169A-162C4E97646A}"/>
          </ac:spMkLst>
        </pc:spChg>
      </pc:sldChg>
      <pc:sldChg chg="modSp add ord replId">
        <pc:chgData name="PHẠM GIA THÔNG" userId="S::20120201@student.hcmus.edu.vn::ed9143e6-f773-4733-aefd-ed7b111162ee" providerId="AD" clId="Web-{1B91CE02-96D1-C149-3292-6A554821BFB1}" dt="2023-06-04T08:51:08.695" v="164" actId="20577"/>
        <pc:sldMkLst>
          <pc:docMk/>
          <pc:sldMk cId="2743075053" sldId="406"/>
        </pc:sldMkLst>
        <pc:spChg chg="mod">
          <ac:chgData name="PHẠM GIA THÔNG" userId="S::20120201@student.hcmus.edu.vn::ed9143e6-f773-4733-aefd-ed7b111162ee" providerId="AD" clId="Web-{1B91CE02-96D1-C149-3292-6A554821BFB1}" dt="2023-06-04T08:51:08.695" v="164" actId="20577"/>
          <ac:spMkLst>
            <pc:docMk/>
            <pc:sldMk cId="2743075053" sldId="406"/>
            <ac:spMk id="3" creationId="{EACA97D9-F5F3-EE6F-F9E9-213984907F63}"/>
          </ac:spMkLst>
        </pc:spChg>
      </pc:sldChg>
      <pc:sldChg chg="modSp add ord replId">
        <pc:chgData name="PHẠM GIA THÔNG" userId="S::20120201@student.hcmus.edu.vn::ed9143e6-f773-4733-aefd-ed7b111162ee" providerId="AD" clId="Web-{1B91CE02-96D1-C149-3292-6A554821BFB1}" dt="2023-06-04T08:50:55.554" v="161" actId="20577"/>
        <pc:sldMkLst>
          <pc:docMk/>
          <pc:sldMk cId="2103527788" sldId="407"/>
        </pc:sldMkLst>
        <pc:graphicFrameChg chg="modGraphic">
          <ac:chgData name="PHẠM GIA THÔNG" userId="S::20120201@student.hcmus.edu.vn::ed9143e6-f773-4733-aefd-ed7b111162ee" providerId="AD" clId="Web-{1B91CE02-96D1-C149-3292-6A554821BFB1}" dt="2023-06-04T08:50:55.554" v="161" actId="20577"/>
          <ac:graphicFrameMkLst>
            <pc:docMk/>
            <pc:sldMk cId="2103527788" sldId="407"/>
            <ac:graphicFrameMk id="5" creationId="{0FFFBFDB-9716-7DE4-B128-433883D1900A}"/>
          </ac:graphicFrameMkLst>
        </pc:graphicFrameChg>
      </pc:sldChg>
      <pc:sldChg chg="modSp add ord replId">
        <pc:chgData name="PHẠM GIA THÔNG" userId="S::20120201@student.hcmus.edu.vn::ed9143e6-f773-4733-aefd-ed7b111162ee" providerId="AD" clId="Web-{1B91CE02-96D1-C149-3292-6A554821BFB1}" dt="2023-06-04T08:49:57.678" v="156" actId="20577"/>
        <pc:sldMkLst>
          <pc:docMk/>
          <pc:sldMk cId="1059958485" sldId="408"/>
        </pc:sldMkLst>
        <pc:graphicFrameChg chg="modGraphic">
          <ac:chgData name="PHẠM GIA THÔNG" userId="S::20120201@student.hcmus.edu.vn::ed9143e6-f773-4733-aefd-ed7b111162ee" providerId="AD" clId="Web-{1B91CE02-96D1-C149-3292-6A554821BFB1}" dt="2023-06-04T08:49:57.678" v="156" actId="20577"/>
          <ac:graphicFrameMkLst>
            <pc:docMk/>
            <pc:sldMk cId="1059958485" sldId="408"/>
            <ac:graphicFrameMk id="5" creationId="{0FFFBFDB-9716-7DE4-B128-433883D1900A}"/>
          </ac:graphicFrameMkLst>
        </pc:graphicFrameChg>
      </pc:sldChg>
      <pc:sldChg chg="modSp add ord replId">
        <pc:chgData name="PHẠM GIA THÔNG" userId="S::20120201@student.hcmus.edu.vn::ed9143e6-f773-4733-aefd-ed7b111162ee" providerId="AD" clId="Web-{1B91CE02-96D1-C149-3292-6A554821BFB1}" dt="2023-06-04T08:49:07.504" v="153" actId="20577"/>
        <pc:sldMkLst>
          <pc:docMk/>
          <pc:sldMk cId="1722172043" sldId="409"/>
        </pc:sldMkLst>
        <pc:graphicFrameChg chg="modGraphic">
          <ac:chgData name="PHẠM GIA THÔNG" userId="S::20120201@student.hcmus.edu.vn::ed9143e6-f773-4733-aefd-ed7b111162ee" providerId="AD" clId="Web-{1B91CE02-96D1-C149-3292-6A554821BFB1}" dt="2023-06-04T08:49:07.504" v="153" actId="20577"/>
          <ac:graphicFrameMkLst>
            <pc:docMk/>
            <pc:sldMk cId="1722172043" sldId="409"/>
            <ac:graphicFrameMk id="5" creationId="{0FFFBFDB-9716-7DE4-B128-433883D1900A}"/>
          </ac:graphicFrameMkLst>
        </pc:graphicFrameChg>
      </pc:sldChg>
      <pc:sldChg chg="modSp add ord replId">
        <pc:chgData name="PHẠM GIA THÔNG" userId="S::20120201@student.hcmus.edu.vn::ed9143e6-f773-4733-aefd-ed7b111162ee" providerId="AD" clId="Web-{1B91CE02-96D1-C149-3292-6A554821BFB1}" dt="2023-06-04T08:48:27.316" v="149" actId="20577"/>
        <pc:sldMkLst>
          <pc:docMk/>
          <pc:sldMk cId="2999282104" sldId="410"/>
        </pc:sldMkLst>
        <pc:graphicFrameChg chg="modGraphic">
          <ac:chgData name="PHẠM GIA THÔNG" userId="S::20120201@student.hcmus.edu.vn::ed9143e6-f773-4733-aefd-ed7b111162ee" providerId="AD" clId="Web-{1B91CE02-96D1-C149-3292-6A554821BFB1}" dt="2023-06-04T08:48:27.316" v="149" actId="20577"/>
          <ac:graphicFrameMkLst>
            <pc:docMk/>
            <pc:sldMk cId="2999282104" sldId="410"/>
            <ac:graphicFrameMk id="5" creationId="{0FFFBFDB-9716-7DE4-B128-433883D1900A}"/>
          </ac:graphicFrameMkLst>
        </pc:graphicFrameChg>
      </pc:sldChg>
      <pc:sldChg chg="modSp add ord replId">
        <pc:chgData name="PHẠM GIA THÔNG" userId="S::20120201@student.hcmus.edu.vn::ed9143e6-f773-4733-aefd-ed7b111162ee" providerId="AD" clId="Web-{1B91CE02-96D1-C149-3292-6A554821BFB1}" dt="2023-06-04T08:47:09.532" v="143" actId="20577"/>
        <pc:sldMkLst>
          <pc:docMk/>
          <pc:sldMk cId="661575187" sldId="411"/>
        </pc:sldMkLst>
        <pc:graphicFrameChg chg="modGraphic">
          <ac:chgData name="PHẠM GIA THÔNG" userId="S::20120201@student.hcmus.edu.vn::ed9143e6-f773-4733-aefd-ed7b111162ee" providerId="AD" clId="Web-{1B91CE02-96D1-C149-3292-6A554821BFB1}" dt="2023-06-04T08:47:09.532" v="143" actId="20577"/>
          <ac:graphicFrameMkLst>
            <pc:docMk/>
            <pc:sldMk cId="661575187" sldId="411"/>
            <ac:graphicFrameMk id="5" creationId="{0FFFBFDB-9716-7DE4-B128-433883D1900A}"/>
          </ac:graphicFrameMkLst>
        </pc:graphicFrameChg>
      </pc:sldChg>
      <pc:sldChg chg="modSp add ord replId">
        <pc:chgData name="PHẠM GIA THÔNG" userId="S::20120201@student.hcmus.edu.vn::ed9143e6-f773-4733-aefd-ed7b111162ee" providerId="AD" clId="Web-{1B91CE02-96D1-C149-3292-6A554821BFB1}" dt="2023-06-04T08:45:50.936" v="137" actId="20577"/>
        <pc:sldMkLst>
          <pc:docMk/>
          <pc:sldMk cId="21947528" sldId="412"/>
        </pc:sldMkLst>
        <pc:graphicFrameChg chg="modGraphic">
          <ac:chgData name="PHẠM GIA THÔNG" userId="S::20120201@student.hcmus.edu.vn::ed9143e6-f773-4733-aefd-ed7b111162ee" providerId="AD" clId="Web-{1B91CE02-96D1-C149-3292-6A554821BFB1}" dt="2023-06-04T08:45:50.936" v="137" actId="20577"/>
          <ac:graphicFrameMkLst>
            <pc:docMk/>
            <pc:sldMk cId="21947528" sldId="412"/>
            <ac:graphicFrameMk id="5" creationId="{0FFFBFDB-9716-7DE4-B128-433883D1900A}"/>
          </ac:graphicFrameMkLst>
        </pc:graphicFrameChg>
      </pc:sldChg>
      <pc:sldChg chg="addSp delSp modSp add ord replId">
        <pc:chgData name="PHẠM GIA THÔNG" userId="S::20120201@student.hcmus.edu.vn::ed9143e6-f773-4733-aefd-ed7b111162ee" providerId="AD" clId="Web-{1B91CE02-96D1-C149-3292-6A554821BFB1}" dt="2023-06-04T08:52:36.917" v="169"/>
        <pc:sldMkLst>
          <pc:docMk/>
          <pc:sldMk cId="1086937078" sldId="413"/>
        </pc:sldMkLst>
        <pc:spChg chg="add del mod">
          <ac:chgData name="PHẠM GIA THÔNG" userId="S::20120201@student.hcmus.edu.vn::ed9143e6-f773-4733-aefd-ed7b111162ee" providerId="AD" clId="Web-{1B91CE02-96D1-C149-3292-6A554821BFB1}" dt="2023-06-04T08:52:36.917" v="169"/>
          <ac:spMkLst>
            <pc:docMk/>
            <pc:sldMk cId="1086937078" sldId="413"/>
            <ac:spMk id="2" creationId="{8D7DA862-2E5A-88F1-E7E4-B00A61153862}"/>
          </ac:spMkLst>
        </pc:spChg>
        <pc:spChg chg="mod">
          <ac:chgData name="PHẠM GIA THÔNG" userId="S::20120201@student.hcmus.edu.vn::ed9143e6-f773-4733-aefd-ed7b111162ee" providerId="AD" clId="Web-{1B91CE02-96D1-C149-3292-6A554821BFB1}" dt="2023-06-04T08:44:18.949" v="126" actId="20577"/>
          <ac:spMkLst>
            <pc:docMk/>
            <pc:sldMk cId="1086937078" sldId="413"/>
            <ac:spMk id="5" creationId="{600EF151-C224-4AB4-1187-87CD27A46E72}"/>
          </ac:spMkLst>
        </pc:spChg>
        <pc:picChg chg="mod">
          <ac:chgData name="PHẠM GIA THÔNG" userId="S::20120201@student.hcmus.edu.vn::ed9143e6-f773-4733-aefd-ed7b111162ee" providerId="AD" clId="Web-{1B91CE02-96D1-C149-3292-6A554821BFB1}" dt="2023-06-04T08:52:33.620" v="166"/>
          <ac:picMkLst>
            <pc:docMk/>
            <pc:sldMk cId="1086937078" sldId="413"/>
            <ac:picMk id="4" creationId="{7B736929-5E2C-E833-01A7-B5137DF49D5F}"/>
          </ac:picMkLst>
        </pc:picChg>
      </pc:sldChg>
      <pc:sldChg chg="modSp add replId">
        <pc:chgData name="PHẠM GIA THÔNG" userId="S::20120201@student.hcmus.edu.vn::ed9143e6-f773-4733-aefd-ed7b111162ee" providerId="AD" clId="Web-{1B91CE02-96D1-C149-3292-6A554821BFB1}" dt="2023-06-04T09:05:47.534" v="221" actId="20577"/>
        <pc:sldMkLst>
          <pc:docMk/>
          <pc:sldMk cId="3915501112" sldId="414"/>
        </pc:sldMkLst>
        <pc:spChg chg="mod">
          <ac:chgData name="PHẠM GIA THÔNG" userId="S::20120201@student.hcmus.edu.vn::ed9143e6-f773-4733-aefd-ed7b111162ee" providerId="AD" clId="Web-{1B91CE02-96D1-C149-3292-6A554821BFB1}" dt="2023-06-04T09:05:47.534" v="221" actId="20577"/>
          <ac:spMkLst>
            <pc:docMk/>
            <pc:sldMk cId="3915501112" sldId="414"/>
            <ac:spMk id="3" creationId="{EACA97D9-F5F3-EE6F-F9E9-213984907F63}"/>
          </ac:spMkLst>
        </pc:spChg>
      </pc:sldChg>
      <pc:sldChg chg="modSp add replId">
        <pc:chgData name="PHẠM GIA THÔNG" userId="S::20120201@student.hcmus.edu.vn::ed9143e6-f773-4733-aefd-ed7b111162ee" providerId="AD" clId="Web-{1B91CE02-96D1-C149-3292-6A554821BFB1}" dt="2023-06-04T09:05:01.892" v="217" actId="20577"/>
        <pc:sldMkLst>
          <pc:docMk/>
          <pc:sldMk cId="3392425977" sldId="415"/>
        </pc:sldMkLst>
        <pc:graphicFrameChg chg="modGraphic">
          <ac:chgData name="PHẠM GIA THÔNG" userId="S::20120201@student.hcmus.edu.vn::ed9143e6-f773-4733-aefd-ed7b111162ee" providerId="AD" clId="Web-{1B91CE02-96D1-C149-3292-6A554821BFB1}" dt="2023-06-04T09:05:01.892" v="217" actId="20577"/>
          <ac:graphicFrameMkLst>
            <pc:docMk/>
            <pc:sldMk cId="3392425977" sldId="415"/>
            <ac:graphicFrameMk id="5" creationId="{0FFFBFDB-9716-7DE4-B128-433883D1900A}"/>
          </ac:graphicFrameMkLst>
        </pc:graphicFrameChg>
      </pc:sldChg>
      <pc:sldChg chg="modSp add replId">
        <pc:chgData name="PHẠM GIA THÔNG" userId="S::20120201@student.hcmus.edu.vn::ed9143e6-f773-4733-aefd-ed7b111162ee" providerId="AD" clId="Web-{1B91CE02-96D1-C149-3292-6A554821BFB1}" dt="2023-06-04T09:03:57.421" v="212" actId="20577"/>
        <pc:sldMkLst>
          <pc:docMk/>
          <pc:sldMk cId="2124816593" sldId="416"/>
        </pc:sldMkLst>
        <pc:graphicFrameChg chg="modGraphic">
          <ac:chgData name="PHẠM GIA THÔNG" userId="S::20120201@student.hcmus.edu.vn::ed9143e6-f773-4733-aefd-ed7b111162ee" providerId="AD" clId="Web-{1B91CE02-96D1-C149-3292-6A554821BFB1}" dt="2023-06-04T09:03:57.421" v="212" actId="20577"/>
          <ac:graphicFrameMkLst>
            <pc:docMk/>
            <pc:sldMk cId="2124816593" sldId="416"/>
            <ac:graphicFrameMk id="5" creationId="{0FFFBFDB-9716-7DE4-B128-433883D1900A}"/>
          </ac:graphicFrameMkLst>
        </pc:graphicFrameChg>
      </pc:sldChg>
      <pc:sldChg chg="modSp add replId">
        <pc:chgData name="PHẠM GIA THÔNG" userId="S::20120201@student.hcmus.edu.vn::ed9143e6-f773-4733-aefd-ed7b111162ee" providerId="AD" clId="Web-{1B91CE02-96D1-C149-3292-6A554821BFB1}" dt="2023-06-04T09:03:20.061" v="209" actId="20577"/>
        <pc:sldMkLst>
          <pc:docMk/>
          <pc:sldMk cId="1622345252" sldId="417"/>
        </pc:sldMkLst>
        <pc:graphicFrameChg chg="modGraphic">
          <ac:chgData name="PHẠM GIA THÔNG" userId="S::20120201@student.hcmus.edu.vn::ed9143e6-f773-4733-aefd-ed7b111162ee" providerId="AD" clId="Web-{1B91CE02-96D1-C149-3292-6A554821BFB1}" dt="2023-06-04T09:03:20.061" v="209" actId="20577"/>
          <ac:graphicFrameMkLst>
            <pc:docMk/>
            <pc:sldMk cId="1622345252" sldId="417"/>
            <ac:graphicFrameMk id="5" creationId="{0FFFBFDB-9716-7DE4-B128-433883D1900A}"/>
          </ac:graphicFrameMkLst>
        </pc:graphicFrameChg>
      </pc:sldChg>
      <pc:sldChg chg="modSp add replId">
        <pc:chgData name="PHẠM GIA THÔNG" userId="S::20120201@student.hcmus.edu.vn::ed9143e6-f773-4733-aefd-ed7b111162ee" providerId="AD" clId="Web-{1B91CE02-96D1-C149-3292-6A554821BFB1}" dt="2023-06-04T09:02:53.623" v="205" actId="20577"/>
        <pc:sldMkLst>
          <pc:docMk/>
          <pc:sldMk cId="3708698041" sldId="418"/>
        </pc:sldMkLst>
        <pc:graphicFrameChg chg="modGraphic">
          <ac:chgData name="PHẠM GIA THÔNG" userId="S::20120201@student.hcmus.edu.vn::ed9143e6-f773-4733-aefd-ed7b111162ee" providerId="AD" clId="Web-{1B91CE02-96D1-C149-3292-6A554821BFB1}" dt="2023-06-04T09:02:53.623" v="205" actId="20577"/>
          <ac:graphicFrameMkLst>
            <pc:docMk/>
            <pc:sldMk cId="3708698041" sldId="418"/>
            <ac:graphicFrameMk id="5" creationId="{0FFFBFDB-9716-7DE4-B128-433883D1900A}"/>
          </ac:graphicFrameMkLst>
        </pc:graphicFrameChg>
      </pc:sldChg>
      <pc:sldChg chg="modSp add replId">
        <pc:chgData name="PHẠM GIA THÔNG" userId="S::20120201@student.hcmus.edu.vn::ed9143e6-f773-4733-aefd-ed7b111162ee" providerId="AD" clId="Web-{1B91CE02-96D1-C149-3292-6A554821BFB1}" dt="2023-06-04T09:00:48.572" v="193" actId="20577"/>
        <pc:sldMkLst>
          <pc:docMk/>
          <pc:sldMk cId="1385351439" sldId="419"/>
        </pc:sldMkLst>
        <pc:graphicFrameChg chg="modGraphic">
          <ac:chgData name="PHẠM GIA THÔNG" userId="S::20120201@student.hcmus.edu.vn::ed9143e6-f773-4733-aefd-ed7b111162ee" providerId="AD" clId="Web-{1B91CE02-96D1-C149-3292-6A554821BFB1}" dt="2023-06-04T09:00:48.572" v="193" actId="20577"/>
          <ac:graphicFrameMkLst>
            <pc:docMk/>
            <pc:sldMk cId="1385351439" sldId="419"/>
            <ac:graphicFrameMk id="5" creationId="{0FFFBFDB-9716-7DE4-B128-433883D1900A}"/>
          </ac:graphicFrameMkLst>
        </pc:graphicFrameChg>
      </pc:sldChg>
      <pc:sldChg chg="modSp add replId">
        <pc:chgData name="PHẠM GIA THÔNG" userId="S::20120201@student.hcmus.edu.vn::ed9143e6-f773-4733-aefd-ed7b111162ee" providerId="AD" clId="Web-{1B91CE02-96D1-C149-3292-6A554821BFB1}" dt="2023-06-04T08:59:27.413" v="187" actId="20577"/>
        <pc:sldMkLst>
          <pc:docMk/>
          <pc:sldMk cId="3611087681" sldId="420"/>
        </pc:sldMkLst>
        <pc:graphicFrameChg chg="modGraphic">
          <ac:chgData name="PHẠM GIA THÔNG" userId="S::20120201@student.hcmus.edu.vn::ed9143e6-f773-4733-aefd-ed7b111162ee" providerId="AD" clId="Web-{1B91CE02-96D1-C149-3292-6A554821BFB1}" dt="2023-06-04T08:59:27.413" v="187" actId="20577"/>
          <ac:graphicFrameMkLst>
            <pc:docMk/>
            <pc:sldMk cId="3611087681" sldId="420"/>
            <ac:graphicFrameMk id="5" creationId="{0FFFBFDB-9716-7DE4-B128-433883D1900A}"/>
          </ac:graphicFrameMkLst>
        </pc:graphicFrameChg>
      </pc:sldChg>
      <pc:sldChg chg="addSp delSp modSp add replId">
        <pc:chgData name="PHẠM GIA THÔNG" userId="S::20120201@student.hcmus.edu.vn::ed9143e6-f773-4733-aefd-ed7b111162ee" providerId="AD" clId="Web-{1B91CE02-96D1-C149-3292-6A554821BFB1}" dt="2023-06-04T09:14:58.285" v="226"/>
        <pc:sldMkLst>
          <pc:docMk/>
          <pc:sldMk cId="244265771" sldId="421"/>
        </pc:sldMkLst>
        <pc:spChg chg="add del mod">
          <ac:chgData name="PHẠM GIA THÔNG" userId="S::20120201@student.hcmus.edu.vn::ed9143e6-f773-4733-aefd-ed7b111162ee" providerId="AD" clId="Web-{1B91CE02-96D1-C149-3292-6A554821BFB1}" dt="2023-06-04T09:14:58.285" v="226"/>
          <ac:spMkLst>
            <pc:docMk/>
            <pc:sldMk cId="244265771" sldId="421"/>
            <ac:spMk id="2" creationId="{9BEBE4C3-21E0-0727-81FE-7131FC69F567}"/>
          </ac:spMkLst>
        </pc:spChg>
        <pc:spChg chg="mod">
          <ac:chgData name="PHẠM GIA THÔNG" userId="S::20120201@student.hcmus.edu.vn::ed9143e6-f773-4733-aefd-ed7b111162ee" providerId="AD" clId="Web-{1B91CE02-96D1-C149-3292-6A554821BFB1}" dt="2023-06-04T08:58:16.036" v="179" actId="20577"/>
          <ac:spMkLst>
            <pc:docMk/>
            <pc:sldMk cId="244265771" sldId="421"/>
            <ac:spMk id="5" creationId="{600EF151-C224-4AB4-1187-87CD27A46E72}"/>
          </ac:spMkLst>
        </pc:spChg>
        <pc:picChg chg="mod">
          <ac:chgData name="PHẠM GIA THÔNG" userId="S::20120201@student.hcmus.edu.vn::ed9143e6-f773-4733-aefd-ed7b111162ee" providerId="AD" clId="Web-{1B91CE02-96D1-C149-3292-6A554821BFB1}" dt="2023-06-04T09:08:58.243" v="223"/>
          <ac:picMkLst>
            <pc:docMk/>
            <pc:sldMk cId="244265771" sldId="421"/>
            <ac:picMk id="4" creationId="{7B736929-5E2C-E833-01A7-B5137DF49D5F}"/>
          </ac:picMkLst>
        </pc:picChg>
      </pc:sldChg>
      <pc:sldChg chg="delSp modSp add ord replId">
        <pc:chgData name="PHẠM GIA THÔNG" userId="S::20120201@student.hcmus.edu.vn::ed9143e6-f773-4733-aefd-ed7b111162ee" providerId="AD" clId="Web-{1B91CE02-96D1-C149-3292-6A554821BFB1}" dt="2023-06-04T09:16:47.991" v="247" actId="1076"/>
        <pc:sldMkLst>
          <pc:docMk/>
          <pc:sldMk cId="1780324820" sldId="422"/>
        </pc:sldMkLst>
        <pc:spChg chg="del">
          <ac:chgData name="PHẠM GIA THÔNG" userId="S::20120201@student.hcmus.edu.vn::ed9143e6-f773-4733-aefd-ed7b111162ee" providerId="AD" clId="Web-{1B91CE02-96D1-C149-3292-6A554821BFB1}" dt="2023-06-04T09:16:38.944" v="238"/>
          <ac:spMkLst>
            <pc:docMk/>
            <pc:sldMk cId="1780324820" sldId="422"/>
            <ac:spMk id="3" creationId="{E58C12B8-47C1-13ED-55D6-2BF605F50DFD}"/>
          </ac:spMkLst>
        </pc:spChg>
        <pc:spChg chg="mod">
          <ac:chgData name="PHẠM GIA THÔNG" userId="S::20120201@student.hcmus.edu.vn::ed9143e6-f773-4733-aefd-ed7b111162ee" providerId="AD" clId="Web-{1B91CE02-96D1-C149-3292-6A554821BFB1}" dt="2023-06-04T09:16:47.819" v="239" actId="1076"/>
          <ac:spMkLst>
            <pc:docMk/>
            <pc:sldMk cId="1780324820" sldId="422"/>
            <ac:spMk id="34" creationId="{DF3570FC-75BE-4EEB-4EBD-453EBAACB697}"/>
          </ac:spMkLst>
        </pc:spChg>
        <pc:spChg chg="mod">
          <ac:chgData name="PHẠM GIA THÔNG" userId="S::20120201@student.hcmus.edu.vn::ed9143e6-f773-4733-aefd-ed7b111162ee" providerId="AD" clId="Web-{1B91CE02-96D1-C149-3292-6A554821BFB1}" dt="2023-06-04T09:16:47.851" v="240" actId="1076"/>
          <ac:spMkLst>
            <pc:docMk/>
            <pc:sldMk cId="1780324820" sldId="422"/>
            <ac:spMk id="35" creationId="{9E3F5C1B-C066-66C0-2A9D-A9B00C7B8D69}"/>
          </ac:spMkLst>
        </pc:spChg>
        <pc:spChg chg="mod">
          <ac:chgData name="PHẠM GIA THÔNG" userId="S::20120201@student.hcmus.edu.vn::ed9143e6-f773-4733-aefd-ed7b111162ee" providerId="AD" clId="Web-{1B91CE02-96D1-C149-3292-6A554821BFB1}" dt="2023-06-04T09:16:47.866" v="241" actId="1076"/>
          <ac:spMkLst>
            <pc:docMk/>
            <pc:sldMk cId="1780324820" sldId="422"/>
            <ac:spMk id="37" creationId="{90DBB663-3EB2-8AB0-4A1D-3F3BDF6FDD00}"/>
          </ac:spMkLst>
        </pc:spChg>
        <pc:spChg chg="mod">
          <ac:chgData name="PHẠM GIA THÔNG" userId="S::20120201@student.hcmus.edu.vn::ed9143e6-f773-4733-aefd-ed7b111162ee" providerId="AD" clId="Web-{1B91CE02-96D1-C149-3292-6A554821BFB1}" dt="2023-06-04T09:16:47.897" v="242" actId="1076"/>
          <ac:spMkLst>
            <pc:docMk/>
            <pc:sldMk cId="1780324820" sldId="422"/>
            <ac:spMk id="38" creationId="{DDF748C6-5634-9EF6-F61C-55E68D491554}"/>
          </ac:spMkLst>
        </pc:spChg>
        <pc:spChg chg="mod">
          <ac:chgData name="PHẠM GIA THÔNG" userId="S::20120201@student.hcmus.edu.vn::ed9143e6-f773-4733-aefd-ed7b111162ee" providerId="AD" clId="Web-{1B91CE02-96D1-C149-3292-6A554821BFB1}" dt="2023-06-04T09:16:47.929" v="243" actId="1076"/>
          <ac:spMkLst>
            <pc:docMk/>
            <pc:sldMk cId="1780324820" sldId="422"/>
            <ac:spMk id="39" creationId="{AE0F6FD6-AFEF-CC1C-A0A4-4203B665C0C8}"/>
          </ac:spMkLst>
        </pc:spChg>
        <pc:cxnChg chg="mod">
          <ac:chgData name="PHẠM GIA THÔNG" userId="S::20120201@student.hcmus.edu.vn::ed9143e6-f773-4733-aefd-ed7b111162ee" providerId="AD" clId="Web-{1B91CE02-96D1-C149-3292-6A554821BFB1}" dt="2023-06-04T09:16:47.944" v="244" actId="1076"/>
          <ac:cxnSpMkLst>
            <pc:docMk/>
            <pc:sldMk cId="1780324820" sldId="422"/>
            <ac:cxnSpMk id="41" creationId="{AF876322-F632-29F7-9C3E-182AD4436EB7}"/>
          </ac:cxnSpMkLst>
        </pc:cxnChg>
        <pc:cxnChg chg="mod">
          <ac:chgData name="PHẠM GIA THÔNG" userId="S::20120201@student.hcmus.edu.vn::ed9143e6-f773-4733-aefd-ed7b111162ee" providerId="AD" clId="Web-{1B91CE02-96D1-C149-3292-6A554821BFB1}" dt="2023-06-04T09:16:47.960" v="245" actId="1076"/>
          <ac:cxnSpMkLst>
            <pc:docMk/>
            <pc:sldMk cId="1780324820" sldId="422"/>
            <ac:cxnSpMk id="42" creationId="{62A99516-7B47-F910-0938-8DB7F8FB07CD}"/>
          </ac:cxnSpMkLst>
        </pc:cxnChg>
        <pc:cxnChg chg="mod">
          <ac:chgData name="PHẠM GIA THÔNG" userId="S::20120201@student.hcmus.edu.vn::ed9143e6-f773-4733-aefd-ed7b111162ee" providerId="AD" clId="Web-{1B91CE02-96D1-C149-3292-6A554821BFB1}" dt="2023-06-04T09:16:47.976" v="246" actId="1076"/>
          <ac:cxnSpMkLst>
            <pc:docMk/>
            <pc:sldMk cId="1780324820" sldId="422"/>
            <ac:cxnSpMk id="43" creationId="{65890D56-9D32-4EB1-63A7-E465AD7B0CD4}"/>
          </ac:cxnSpMkLst>
        </pc:cxnChg>
        <pc:cxnChg chg="mod">
          <ac:chgData name="PHẠM GIA THÔNG" userId="S::20120201@student.hcmus.edu.vn::ed9143e6-f773-4733-aefd-ed7b111162ee" providerId="AD" clId="Web-{1B91CE02-96D1-C149-3292-6A554821BFB1}" dt="2023-06-04T09:16:47.991" v="247" actId="1076"/>
          <ac:cxnSpMkLst>
            <pc:docMk/>
            <pc:sldMk cId="1780324820" sldId="422"/>
            <ac:cxnSpMk id="44" creationId="{E4044AA8-6B2A-0224-81BC-4B52C0A6904F}"/>
          </ac:cxnSpMkLst>
        </pc:cxnChg>
      </pc:sldChg>
      <pc:sldChg chg="modSp add replId">
        <pc:chgData name="PHẠM GIA THÔNG" userId="S::20120201@student.hcmus.edu.vn::ed9143e6-f773-4733-aefd-ed7b111162ee" providerId="AD" clId="Web-{1B91CE02-96D1-C149-3292-6A554821BFB1}" dt="2023-06-04T09:17:51.415" v="257" actId="20577"/>
        <pc:sldMkLst>
          <pc:docMk/>
          <pc:sldMk cId="3937926214" sldId="423"/>
        </pc:sldMkLst>
        <pc:spChg chg="mod">
          <ac:chgData name="PHẠM GIA THÔNG" userId="S::20120201@student.hcmus.edu.vn::ed9143e6-f773-4733-aefd-ed7b111162ee" providerId="AD" clId="Web-{1B91CE02-96D1-C149-3292-6A554821BFB1}" dt="2023-06-04T09:17:51.415" v="257" actId="20577"/>
          <ac:spMkLst>
            <pc:docMk/>
            <pc:sldMk cId="3937926214" sldId="423"/>
            <ac:spMk id="34" creationId="{DF3570FC-75BE-4EEB-4EBD-453EBAACB697}"/>
          </ac:spMkLst>
        </pc:spChg>
        <pc:spChg chg="mod">
          <ac:chgData name="PHẠM GIA THÔNG" userId="S::20120201@student.hcmus.edu.vn::ed9143e6-f773-4733-aefd-ed7b111162ee" providerId="AD" clId="Web-{1B91CE02-96D1-C149-3292-6A554821BFB1}" dt="2023-06-04T09:17:10.679" v="250" actId="20577"/>
          <ac:spMkLst>
            <pc:docMk/>
            <pc:sldMk cId="3937926214" sldId="423"/>
            <ac:spMk id="35" creationId="{9E3F5C1B-C066-66C0-2A9D-A9B00C7B8D69}"/>
          </ac:spMkLst>
        </pc:spChg>
        <pc:spChg chg="mod">
          <ac:chgData name="PHẠM GIA THÔNG" userId="S::20120201@student.hcmus.edu.vn::ed9143e6-f773-4733-aefd-ed7b111162ee" providerId="AD" clId="Web-{1B91CE02-96D1-C149-3292-6A554821BFB1}" dt="2023-06-04T09:17:22.352" v="252" actId="20577"/>
          <ac:spMkLst>
            <pc:docMk/>
            <pc:sldMk cId="3937926214" sldId="423"/>
            <ac:spMk id="37" creationId="{90DBB663-3EB2-8AB0-4A1D-3F3BDF6FDD00}"/>
          </ac:spMkLst>
        </pc:spChg>
        <pc:spChg chg="mod">
          <ac:chgData name="PHẠM GIA THÔNG" userId="S::20120201@student.hcmus.edu.vn::ed9143e6-f773-4733-aefd-ed7b111162ee" providerId="AD" clId="Web-{1B91CE02-96D1-C149-3292-6A554821BFB1}" dt="2023-06-04T09:17:33.305" v="254" actId="20577"/>
          <ac:spMkLst>
            <pc:docMk/>
            <pc:sldMk cId="3937926214" sldId="423"/>
            <ac:spMk id="38" creationId="{DDF748C6-5634-9EF6-F61C-55E68D491554}"/>
          </ac:spMkLst>
        </pc:spChg>
        <pc:spChg chg="mod">
          <ac:chgData name="PHẠM GIA THÔNG" userId="S::20120201@student.hcmus.edu.vn::ed9143e6-f773-4733-aefd-ed7b111162ee" providerId="AD" clId="Web-{1B91CE02-96D1-C149-3292-6A554821BFB1}" dt="2023-06-04T09:17:46.962" v="256" actId="20577"/>
          <ac:spMkLst>
            <pc:docMk/>
            <pc:sldMk cId="3937926214" sldId="423"/>
            <ac:spMk id="39" creationId="{AE0F6FD6-AFEF-CC1C-A0A4-4203B665C0C8}"/>
          </ac:spMkLst>
        </pc:spChg>
      </pc:sldChg>
      <pc:sldChg chg="modSp add replId">
        <pc:chgData name="PHẠM GIA THÔNG" userId="S::20120201@student.hcmus.edu.vn::ed9143e6-f773-4733-aefd-ed7b111162ee" providerId="AD" clId="Web-{1B91CE02-96D1-C149-3292-6A554821BFB1}" dt="2023-06-04T09:18:58.401" v="267" actId="20577"/>
        <pc:sldMkLst>
          <pc:docMk/>
          <pc:sldMk cId="3243330327" sldId="424"/>
        </pc:sldMkLst>
        <pc:spChg chg="mod">
          <ac:chgData name="PHẠM GIA THÔNG" userId="S::20120201@student.hcmus.edu.vn::ed9143e6-f773-4733-aefd-ed7b111162ee" providerId="AD" clId="Web-{1B91CE02-96D1-C149-3292-6A554821BFB1}" dt="2023-06-04T09:18:58.401" v="267" actId="20577"/>
          <ac:spMkLst>
            <pc:docMk/>
            <pc:sldMk cId="3243330327" sldId="424"/>
            <ac:spMk id="34" creationId="{DF3570FC-75BE-4EEB-4EBD-453EBAACB697}"/>
          </ac:spMkLst>
        </pc:spChg>
        <pc:spChg chg="mod">
          <ac:chgData name="PHẠM GIA THÔNG" userId="S::20120201@student.hcmus.edu.vn::ed9143e6-f773-4733-aefd-ed7b111162ee" providerId="AD" clId="Web-{1B91CE02-96D1-C149-3292-6A554821BFB1}" dt="2023-06-04T09:18:23.088" v="260" actId="20577"/>
          <ac:spMkLst>
            <pc:docMk/>
            <pc:sldMk cId="3243330327" sldId="424"/>
            <ac:spMk id="35" creationId="{9E3F5C1B-C066-66C0-2A9D-A9B00C7B8D69}"/>
          </ac:spMkLst>
        </pc:spChg>
        <pc:spChg chg="mod">
          <ac:chgData name="PHẠM GIA THÔNG" userId="S::20120201@student.hcmus.edu.vn::ed9143e6-f773-4733-aefd-ed7b111162ee" providerId="AD" clId="Web-{1B91CE02-96D1-C149-3292-6A554821BFB1}" dt="2023-06-04T09:18:33.291" v="262" actId="20577"/>
          <ac:spMkLst>
            <pc:docMk/>
            <pc:sldMk cId="3243330327" sldId="424"/>
            <ac:spMk id="37" creationId="{90DBB663-3EB2-8AB0-4A1D-3F3BDF6FDD00}"/>
          </ac:spMkLst>
        </pc:spChg>
        <pc:spChg chg="mod">
          <ac:chgData name="PHẠM GIA THÔNG" userId="S::20120201@student.hcmus.edu.vn::ed9143e6-f773-4733-aefd-ed7b111162ee" providerId="AD" clId="Web-{1B91CE02-96D1-C149-3292-6A554821BFB1}" dt="2023-06-04T09:18:42.838" v="264" actId="20577"/>
          <ac:spMkLst>
            <pc:docMk/>
            <pc:sldMk cId="3243330327" sldId="424"/>
            <ac:spMk id="38" creationId="{DDF748C6-5634-9EF6-F61C-55E68D491554}"/>
          </ac:spMkLst>
        </pc:spChg>
        <pc:spChg chg="mod">
          <ac:chgData name="PHẠM GIA THÔNG" userId="S::20120201@student.hcmus.edu.vn::ed9143e6-f773-4733-aefd-ed7b111162ee" providerId="AD" clId="Web-{1B91CE02-96D1-C149-3292-6A554821BFB1}" dt="2023-06-04T09:18:49.995" v="266" actId="20577"/>
          <ac:spMkLst>
            <pc:docMk/>
            <pc:sldMk cId="3243330327" sldId="424"/>
            <ac:spMk id="39" creationId="{AE0F6FD6-AFEF-CC1C-A0A4-4203B665C0C8}"/>
          </ac:spMkLst>
        </pc:spChg>
      </pc:sldChg>
      <pc:sldChg chg="modSp add replId">
        <pc:chgData name="PHẠM GIA THÔNG" userId="S::20120201@student.hcmus.edu.vn::ed9143e6-f773-4733-aefd-ed7b111162ee" providerId="AD" clId="Web-{1B91CE02-96D1-C149-3292-6A554821BFB1}" dt="2023-06-04T09:20:11.091" v="278" actId="20577"/>
        <pc:sldMkLst>
          <pc:docMk/>
          <pc:sldMk cId="3562251248" sldId="425"/>
        </pc:sldMkLst>
        <pc:spChg chg="mod">
          <ac:chgData name="PHẠM GIA THÔNG" userId="S::20120201@student.hcmus.edu.vn::ed9143e6-f773-4733-aefd-ed7b111162ee" providerId="AD" clId="Web-{1B91CE02-96D1-C149-3292-6A554821BFB1}" dt="2023-06-04T09:20:11.091" v="278" actId="20577"/>
          <ac:spMkLst>
            <pc:docMk/>
            <pc:sldMk cId="3562251248" sldId="425"/>
            <ac:spMk id="34" creationId="{DF3570FC-75BE-4EEB-4EBD-453EBAACB697}"/>
          </ac:spMkLst>
        </pc:spChg>
        <pc:spChg chg="mod">
          <ac:chgData name="PHẠM GIA THÔNG" userId="S::20120201@student.hcmus.edu.vn::ed9143e6-f773-4733-aefd-ed7b111162ee" providerId="AD" clId="Web-{1B91CE02-96D1-C149-3292-6A554821BFB1}" dt="2023-06-04T09:19:21.824" v="270" actId="20577"/>
          <ac:spMkLst>
            <pc:docMk/>
            <pc:sldMk cId="3562251248" sldId="425"/>
            <ac:spMk id="35" creationId="{9E3F5C1B-C066-66C0-2A9D-A9B00C7B8D69}"/>
          </ac:spMkLst>
        </pc:spChg>
        <pc:spChg chg="mod">
          <ac:chgData name="PHẠM GIA THÔNG" userId="S::20120201@student.hcmus.edu.vn::ed9143e6-f773-4733-aefd-ed7b111162ee" providerId="AD" clId="Web-{1B91CE02-96D1-C149-3292-6A554821BFB1}" dt="2023-06-04T09:19:35.668" v="272" actId="20577"/>
          <ac:spMkLst>
            <pc:docMk/>
            <pc:sldMk cId="3562251248" sldId="425"/>
            <ac:spMk id="37" creationId="{90DBB663-3EB2-8AB0-4A1D-3F3BDF6FDD00}"/>
          </ac:spMkLst>
        </pc:spChg>
        <pc:spChg chg="mod">
          <ac:chgData name="PHẠM GIA THÔNG" userId="S::20120201@student.hcmus.edu.vn::ed9143e6-f773-4733-aefd-ed7b111162ee" providerId="AD" clId="Web-{1B91CE02-96D1-C149-3292-6A554821BFB1}" dt="2023-06-04T09:19:50.715" v="274" actId="20577"/>
          <ac:spMkLst>
            <pc:docMk/>
            <pc:sldMk cId="3562251248" sldId="425"/>
            <ac:spMk id="38" creationId="{DDF748C6-5634-9EF6-F61C-55E68D491554}"/>
          </ac:spMkLst>
        </pc:spChg>
        <pc:spChg chg="mod">
          <ac:chgData name="PHẠM GIA THÔNG" userId="S::20120201@student.hcmus.edu.vn::ed9143e6-f773-4733-aefd-ed7b111162ee" providerId="AD" clId="Web-{1B91CE02-96D1-C149-3292-6A554821BFB1}" dt="2023-06-04T09:20:01.497" v="276" actId="20577"/>
          <ac:spMkLst>
            <pc:docMk/>
            <pc:sldMk cId="3562251248" sldId="425"/>
            <ac:spMk id="39" creationId="{AE0F6FD6-AFEF-CC1C-A0A4-4203B665C0C8}"/>
          </ac:spMkLst>
        </pc:spChg>
      </pc:sldChg>
      <pc:sldChg chg="modSp add ord replId">
        <pc:chgData name="PHẠM GIA THÔNG" userId="S::20120201@student.hcmus.edu.vn::ed9143e6-f773-4733-aefd-ed7b111162ee" providerId="AD" clId="Web-{1B91CE02-96D1-C149-3292-6A554821BFB1}" dt="2023-06-04T09:20:33.951" v="282" actId="20577"/>
        <pc:sldMkLst>
          <pc:docMk/>
          <pc:sldMk cId="850132213" sldId="426"/>
        </pc:sldMkLst>
        <pc:spChg chg="mod">
          <ac:chgData name="PHẠM GIA THÔNG" userId="S::20120201@student.hcmus.edu.vn::ed9143e6-f773-4733-aefd-ed7b111162ee" providerId="AD" clId="Web-{1B91CE02-96D1-C149-3292-6A554821BFB1}" dt="2023-06-04T09:20:33.951" v="282" actId="20577"/>
          <ac:spMkLst>
            <pc:docMk/>
            <pc:sldMk cId="850132213" sldId="426"/>
            <ac:spMk id="3" creationId="{EACA97D9-F5F3-EE6F-F9E9-213984907F63}"/>
          </ac:spMkLst>
        </pc:spChg>
      </pc:sldChg>
      <pc:sldChg chg="addSp delSp modSp add ord replId">
        <pc:chgData name="PHẠM GIA THÔNG" userId="S::20120201@student.hcmus.edu.vn::ed9143e6-f773-4733-aefd-ed7b111162ee" providerId="AD" clId="Web-{1B91CE02-96D1-C149-3292-6A554821BFB1}" dt="2023-06-04T09:23:04.268" v="314" actId="20577"/>
        <pc:sldMkLst>
          <pc:docMk/>
          <pc:sldMk cId="2242465378" sldId="427"/>
        </pc:sldMkLst>
        <pc:spChg chg="mod">
          <ac:chgData name="PHẠM GIA THÔNG" userId="S::20120201@student.hcmus.edu.vn::ed9143e6-f773-4733-aefd-ed7b111162ee" providerId="AD" clId="Web-{1B91CE02-96D1-C149-3292-6A554821BFB1}" dt="2023-06-04T09:23:04.268" v="314" actId="20577"/>
          <ac:spMkLst>
            <pc:docMk/>
            <pc:sldMk cId="2242465378" sldId="427"/>
            <ac:spMk id="5" creationId="{600EF151-C224-4AB4-1187-87CD27A46E72}"/>
          </ac:spMkLst>
        </pc:spChg>
        <pc:spChg chg="del">
          <ac:chgData name="PHẠM GIA THÔNG" userId="S::20120201@student.hcmus.edu.vn::ed9143e6-f773-4733-aefd-ed7b111162ee" providerId="AD" clId="Web-{1B91CE02-96D1-C149-3292-6A554821BFB1}" dt="2023-06-04T09:22:55.987" v="312"/>
          <ac:spMkLst>
            <pc:docMk/>
            <pc:sldMk cId="2242465378" sldId="427"/>
            <ac:spMk id="18" creationId="{DAD27A50-88D7-4E2A-8488-F2879768AF35}"/>
          </ac:spMkLst>
        </pc:spChg>
        <pc:spChg chg="del">
          <ac:chgData name="PHẠM GIA THÔNG" userId="S::20120201@student.hcmus.edu.vn::ed9143e6-f773-4733-aefd-ed7b111162ee" providerId="AD" clId="Web-{1B91CE02-96D1-C149-3292-6A554821BFB1}" dt="2023-06-04T09:22:55.987" v="312"/>
          <ac:spMkLst>
            <pc:docMk/>
            <pc:sldMk cId="2242465378" sldId="427"/>
            <ac:spMk id="24" creationId="{7C704F0F-1CD8-4DC1-AEE9-225958232415}"/>
          </ac:spMkLst>
        </pc:spChg>
        <pc:spChg chg="del">
          <ac:chgData name="PHẠM GIA THÔNG" userId="S::20120201@student.hcmus.edu.vn::ed9143e6-f773-4733-aefd-ed7b111162ee" providerId="AD" clId="Web-{1B91CE02-96D1-C149-3292-6A554821BFB1}" dt="2023-06-04T09:22:55.987" v="312"/>
          <ac:spMkLst>
            <pc:docMk/>
            <pc:sldMk cId="2242465378" sldId="427"/>
            <ac:spMk id="26" creationId="{E4F17063-EDA4-417B-946F-BA357F3B390D}"/>
          </ac:spMkLst>
        </pc:spChg>
        <pc:spChg chg="del">
          <ac:chgData name="PHẠM GIA THÔNG" userId="S::20120201@student.hcmus.edu.vn::ed9143e6-f773-4733-aefd-ed7b111162ee" providerId="AD" clId="Web-{1B91CE02-96D1-C149-3292-6A554821BFB1}" dt="2023-06-04T09:22:55.987" v="312"/>
          <ac:spMkLst>
            <pc:docMk/>
            <pc:sldMk cId="2242465378" sldId="427"/>
            <ac:spMk id="28" creationId="{D36F3EEA-55D4-4677-80E7-92D00B8F343B}"/>
          </ac:spMkLst>
        </pc:spChg>
        <pc:spChg chg="add">
          <ac:chgData name="PHẠM GIA THÔNG" userId="S::20120201@student.hcmus.edu.vn::ed9143e6-f773-4733-aefd-ed7b111162ee" providerId="AD" clId="Web-{1B91CE02-96D1-C149-3292-6A554821BFB1}" dt="2023-06-04T09:22:55.987" v="312"/>
          <ac:spMkLst>
            <pc:docMk/>
            <pc:sldMk cId="2242465378" sldId="427"/>
            <ac:spMk id="37" creationId="{989BE678-777B-482A-A616-FEDC47B162E5}"/>
          </ac:spMkLst>
        </pc:spChg>
        <pc:spChg chg="add">
          <ac:chgData name="PHẠM GIA THÔNG" userId="S::20120201@student.hcmus.edu.vn::ed9143e6-f773-4733-aefd-ed7b111162ee" providerId="AD" clId="Web-{1B91CE02-96D1-C149-3292-6A554821BFB1}" dt="2023-06-04T09:22:55.987" v="312"/>
          <ac:spMkLst>
            <pc:docMk/>
            <pc:sldMk cId="2242465378" sldId="427"/>
            <ac:spMk id="43" creationId="{D28BE0C3-2102-4820-B88B-A448B1840D14}"/>
          </ac:spMkLst>
        </pc:spChg>
        <pc:spChg chg="add">
          <ac:chgData name="PHẠM GIA THÔNG" userId="S::20120201@student.hcmus.edu.vn::ed9143e6-f773-4733-aefd-ed7b111162ee" providerId="AD" clId="Web-{1B91CE02-96D1-C149-3292-6A554821BFB1}" dt="2023-06-04T09:22:55.987" v="312"/>
          <ac:spMkLst>
            <pc:docMk/>
            <pc:sldMk cId="2242465378" sldId="427"/>
            <ac:spMk id="45" creationId="{C885E190-58DD-42DD-A4A8-401E15C92A52}"/>
          </ac:spMkLst>
        </pc:spChg>
        <pc:picChg chg="mod">
          <ac:chgData name="PHẠM GIA THÔNG" userId="S::20120201@student.hcmus.edu.vn::ed9143e6-f773-4733-aefd-ed7b111162ee" providerId="AD" clId="Web-{1B91CE02-96D1-C149-3292-6A554821BFB1}" dt="2023-06-04T09:22:55.987" v="312"/>
          <ac:picMkLst>
            <pc:docMk/>
            <pc:sldMk cId="2242465378" sldId="427"/>
            <ac:picMk id="4" creationId="{7B736929-5E2C-E833-01A7-B5137DF49D5F}"/>
          </ac:picMkLst>
        </pc:picChg>
        <pc:picChg chg="del">
          <ac:chgData name="PHẠM GIA THÔNG" userId="S::20120201@student.hcmus.edu.vn::ed9143e6-f773-4733-aefd-ed7b111162ee" providerId="AD" clId="Web-{1B91CE02-96D1-C149-3292-6A554821BFB1}" dt="2023-06-04T09:22:55.987" v="312"/>
          <ac:picMkLst>
            <pc:docMk/>
            <pc:sldMk cId="2242465378" sldId="427"/>
            <ac:picMk id="14" creationId="{94DDC893-E5EF-4CDE-B040-BA5B53AADD78}"/>
          </ac:picMkLst>
        </pc:picChg>
        <pc:picChg chg="del">
          <ac:chgData name="PHẠM GIA THÔNG" userId="S::20120201@student.hcmus.edu.vn::ed9143e6-f773-4733-aefd-ed7b111162ee" providerId="AD" clId="Web-{1B91CE02-96D1-C149-3292-6A554821BFB1}" dt="2023-06-04T09:22:55.987" v="312"/>
          <ac:picMkLst>
            <pc:docMk/>
            <pc:sldMk cId="2242465378" sldId="427"/>
            <ac:picMk id="16" creationId="{85F1A06D-D369-4974-8208-56120C5E7A97}"/>
          </ac:picMkLst>
        </pc:picChg>
        <pc:picChg chg="del">
          <ac:chgData name="PHẠM GIA THÔNG" userId="S::20120201@student.hcmus.edu.vn::ed9143e6-f773-4733-aefd-ed7b111162ee" providerId="AD" clId="Web-{1B91CE02-96D1-C149-3292-6A554821BFB1}" dt="2023-06-04T09:22:55.987" v="312"/>
          <ac:picMkLst>
            <pc:docMk/>
            <pc:sldMk cId="2242465378" sldId="427"/>
            <ac:picMk id="20" creationId="{A47C6ACD-2325-48C6-B9F3-C21563A05EA5}"/>
          </ac:picMkLst>
        </pc:picChg>
        <pc:picChg chg="del">
          <ac:chgData name="PHẠM GIA THÔNG" userId="S::20120201@student.hcmus.edu.vn::ed9143e6-f773-4733-aefd-ed7b111162ee" providerId="AD" clId="Web-{1B91CE02-96D1-C149-3292-6A554821BFB1}" dt="2023-06-04T09:22:55.987" v="312"/>
          <ac:picMkLst>
            <pc:docMk/>
            <pc:sldMk cId="2242465378" sldId="427"/>
            <ac:picMk id="22" creationId="{1081DF83-4F35-4560-87E6-0DE8AAAC33DB}"/>
          </ac:picMkLst>
        </pc:picChg>
        <pc:picChg chg="add">
          <ac:chgData name="PHẠM GIA THÔNG" userId="S::20120201@student.hcmus.edu.vn::ed9143e6-f773-4733-aefd-ed7b111162ee" providerId="AD" clId="Web-{1B91CE02-96D1-C149-3292-6A554821BFB1}" dt="2023-06-04T09:22:55.987" v="312"/>
          <ac:picMkLst>
            <pc:docMk/>
            <pc:sldMk cId="2242465378" sldId="427"/>
            <ac:picMk id="33" creationId="{DF19BAF3-7E20-4B9D-B544-BABAEEA1FA75}"/>
          </ac:picMkLst>
        </pc:picChg>
        <pc:picChg chg="add">
          <ac:chgData name="PHẠM GIA THÔNG" userId="S::20120201@student.hcmus.edu.vn::ed9143e6-f773-4733-aefd-ed7b111162ee" providerId="AD" clId="Web-{1B91CE02-96D1-C149-3292-6A554821BFB1}" dt="2023-06-04T09:22:55.987" v="312"/>
          <ac:picMkLst>
            <pc:docMk/>
            <pc:sldMk cId="2242465378" sldId="427"/>
            <ac:picMk id="35" creationId="{950648F4-ABCD-4DF0-8641-76CFB2354721}"/>
          </ac:picMkLst>
        </pc:picChg>
        <pc:picChg chg="add">
          <ac:chgData name="PHẠM GIA THÔNG" userId="S::20120201@student.hcmus.edu.vn::ed9143e6-f773-4733-aefd-ed7b111162ee" providerId="AD" clId="Web-{1B91CE02-96D1-C149-3292-6A554821BFB1}" dt="2023-06-04T09:22:55.987" v="312"/>
          <ac:picMkLst>
            <pc:docMk/>
            <pc:sldMk cId="2242465378" sldId="427"/>
            <ac:picMk id="39" creationId="{CF1EB4BD-9C7E-4AA3-9681-C7EB0DA6250B}"/>
          </ac:picMkLst>
        </pc:picChg>
        <pc:picChg chg="add">
          <ac:chgData name="PHẠM GIA THÔNG" userId="S::20120201@student.hcmus.edu.vn::ed9143e6-f773-4733-aefd-ed7b111162ee" providerId="AD" clId="Web-{1B91CE02-96D1-C149-3292-6A554821BFB1}" dt="2023-06-04T09:22:55.987" v="312"/>
          <ac:picMkLst>
            <pc:docMk/>
            <pc:sldMk cId="2242465378" sldId="427"/>
            <ac:picMk id="41" creationId="{94AAE3AA-3759-4D28-B0EF-575F25A5146C}"/>
          </ac:picMkLst>
        </pc:picChg>
      </pc:sldChg>
    </pc:docChg>
  </pc:docChgLst>
  <pc:docChgLst>
    <pc:chgData name="PHẠM GIA THÔNG" userId="S::20120201@student.hcmus.edu.vn::ed9143e6-f773-4733-aefd-ed7b111162ee" providerId="AD" clId="Web-{FDDEF63E-CE4F-4B08-B5F0-C8CF03EB621E}"/>
    <pc:docChg chg="addSld delSld modSld sldOrd">
      <pc:chgData name="PHẠM GIA THÔNG" userId="S::20120201@student.hcmus.edu.vn::ed9143e6-f773-4733-aefd-ed7b111162ee" providerId="AD" clId="Web-{FDDEF63E-CE4F-4B08-B5F0-C8CF03EB621E}" dt="2023-06-02T11:15:34.209" v="225"/>
      <pc:docMkLst>
        <pc:docMk/>
      </pc:docMkLst>
      <pc:sldChg chg="modSp">
        <pc:chgData name="PHẠM GIA THÔNG" userId="S::20120201@student.hcmus.edu.vn::ed9143e6-f773-4733-aefd-ed7b111162ee" providerId="AD" clId="Web-{FDDEF63E-CE4F-4B08-B5F0-C8CF03EB621E}" dt="2023-06-02T11:00:58.601" v="113" actId="20577"/>
        <pc:sldMkLst>
          <pc:docMk/>
          <pc:sldMk cId="3799861746" sldId="270"/>
        </pc:sldMkLst>
        <pc:spChg chg="mod">
          <ac:chgData name="PHẠM GIA THÔNG" userId="S::20120201@student.hcmus.edu.vn::ed9143e6-f773-4733-aefd-ed7b111162ee" providerId="AD" clId="Web-{FDDEF63E-CE4F-4B08-B5F0-C8CF03EB621E}" dt="2023-06-02T11:00:58.601" v="113" actId="20577"/>
          <ac:spMkLst>
            <pc:docMk/>
            <pc:sldMk cId="3799861746" sldId="270"/>
            <ac:spMk id="4" creationId="{8196210C-D3C3-AF3B-E76F-90FC8B6F65FB}"/>
          </ac:spMkLst>
        </pc:spChg>
      </pc:sldChg>
      <pc:sldChg chg="modSp">
        <pc:chgData name="PHẠM GIA THÔNG" userId="S::20120201@student.hcmus.edu.vn::ed9143e6-f773-4733-aefd-ed7b111162ee" providerId="AD" clId="Web-{FDDEF63E-CE4F-4B08-B5F0-C8CF03EB621E}" dt="2023-06-02T11:01:12.804" v="115"/>
        <pc:sldMkLst>
          <pc:docMk/>
          <pc:sldMk cId="36494084" sldId="275"/>
        </pc:sldMkLst>
        <pc:spChg chg="mod">
          <ac:chgData name="PHẠM GIA THÔNG" userId="S::20120201@student.hcmus.edu.vn::ed9143e6-f773-4733-aefd-ed7b111162ee" providerId="AD" clId="Web-{FDDEF63E-CE4F-4B08-B5F0-C8CF03EB621E}" dt="2023-06-02T11:01:12.804" v="115"/>
          <ac:spMkLst>
            <pc:docMk/>
            <pc:sldMk cId="36494084" sldId="275"/>
            <ac:spMk id="34" creationId="{DF3570FC-75BE-4EEB-4EBD-453EBAACB697}"/>
          </ac:spMkLst>
        </pc:spChg>
      </pc:sldChg>
      <pc:sldChg chg="del">
        <pc:chgData name="PHẠM GIA THÔNG" userId="S::20120201@student.hcmus.edu.vn::ed9143e6-f773-4733-aefd-ed7b111162ee" providerId="AD" clId="Web-{FDDEF63E-CE4F-4B08-B5F0-C8CF03EB621E}" dt="2023-06-02T11:15:24.099" v="216"/>
        <pc:sldMkLst>
          <pc:docMk/>
          <pc:sldMk cId="1824034764" sldId="288"/>
        </pc:sldMkLst>
      </pc:sldChg>
      <pc:sldChg chg="modSp">
        <pc:chgData name="PHẠM GIA THÔNG" userId="S::20120201@student.hcmus.edu.vn::ed9143e6-f773-4733-aefd-ed7b111162ee" providerId="AD" clId="Web-{FDDEF63E-CE4F-4B08-B5F0-C8CF03EB621E}" dt="2023-06-02T11:13:11.313" v="199" actId="20577"/>
        <pc:sldMkLst>
          <pc:docMk/>
          <pc:sldMk cId="3504086924" sldId="292"/>
        </pc:sldMkLst>
        <pc:spChg chg="mod">
          <ac:chgData name="PHẠM GIA THÔNG" userId="S::20120201@student.hcmus.edu.vn::ed9143e6-f773-4733-aefd-ed7b111162ee" providerId="AD" clId="Web-{FDDEF63E-CE4F-4B08-B5F0-C8CF03EB621E}" dt="2023-06-02T11:13:11.313" v="199" actId="20577"/>
          <ac:spMkLst>
            <pc:docMk/>
            <pc:sldMk cId="3504086924" sldId="292"/>
            <ac:spMk id="3" creationId="{EACA97D9-F5F3-EE6F-F9E9-213984907F63}"/>
          </ac:spMkLst>
        </pc:spChg>
        <pc:spChg chg="mod">
          <ac:chgData name="PHẠM GIA THÔNG" userId="S::20120201@student.hcmus.edu.vn::ed9143e6-f773-4733-aefd-ed7b111162ee" providerId="AD" clId="Web-{FDDEF63E-CE4F-4B08-B5F0-C8CF03EB621E}" dt="2023-06-02T11:01:01.835" v="114"/>
          <ac:spMkLst>
            <pc:docMk/>
            <pc:sldMk cId="3504086924" sldId="292"/>
            <ac:spMk id="6" creationId="{6BC4CBB3-C963-CD7F-169A-162C4E97646A}"/>
          </ac:spMkLst>
        </pc:spChg>
      </pc:sldChg>
      <pc:sldChg chg="modSp">
        <pc:chgData name="PHẠM GIA THÔNG" userId="S::20120201@student.hcmus.edu.vn::ed9143e6-f773-4733-aefd-ed7b111162ee" providerId="AD" clId="Web-{FDDEF63E-CE4F-4B08-B5F0-C8CF03EB621E}" dt="2023-06-02T11:01:22.758" v="116"/>
        <pc:sldMkLst>
          <pc:docMk/>
          <pc:sldMk cId="3443337206" sldId="303"/>
        </pc:sldMkLst>
        <pc:spChg chg="mod">
          <ac:chgData name="PHẠM GIA THÔNG" userId="S::20120201@student.hcmus.edu.vn::ed9143e6-f773-4733-aefd-ed7b111162ee" providerId="AD" clId="Web-{FDDEF63E-CE4F-4B08-B5F0-C8CF03EB621E}" dt="2023-06-02T11:01:22.758" v="116"/>
          <ac:spMkLst>
            <pc:docMk/>
            <pc:sldMk cId="3443337206" sldId="303"/>
            <ac:spMk id="5" creationId="{600EF151-C224-4AB4-1187-87CD27A46E72}"/>
          </ac:spMkLst>
        </pc:spChg>
      </pc:sldChg>
      <pc:sldChg chg="del">
        <pc:chgData name="PHẠM GIA THÔNG" userId="S::20120201@student.hcmus.edu.vn::ed9143e6-f773-4733-aefd-ed7b111162ee" providerId="AD" clId="Web-{FDDEF63E-CE4F-4B08-B5F0-C8CF03EB621E}" dt="2023-06-02T11:15:34.209" v="225"/>
        <pc:sldMkLst>
          <pc:docMk/>
          <pc:sldMk cId="3335229286" sldId="321"/>
        </pc:sldMkLst>
      </pc:sldChg>
      <pc:sldChg chg="del">
        <pc:chgData name="PHẠM GIA THÔNG" userId="S::20120201@student.hcmus.edu.vn::ed9143e6-f773-4733-aefd-ed7b111162ee" providerId="AD" clId="Web-{FDDEF63E-CE4F-4B08-B5F0-C8CF03EB621E}" dt="2023-06-02T11:15:33.584" v="224"/>
        <pc:sldMkLst>
          <pc:docMk/>
          <pc:sldMk cId="2684931069" sldId="328"/>
        </pc:sldMkLst>
      </pc:sldChg>
      <pc:sldChg chg="del">
        <pc:chgData name="PHẠM GIA THÔNG" userId="S::20120201@student.hcmus.edu.vn::ed9143e6-f773-4733-aefd-ed7b111162ee" providerId="AD" clId="Web-{FDDEF63E-CE4F-4B08-B5F0-C8CF03EB621E}" dt="2023-06-02T11:15:32.349" v="223"/>
        <pc:sldMkLst>
          <pc:docMk/>
          <pc:sldMk cId="1853257691" sldId="329"/>
        </pc:sldMkLst>
      </pc:sldChg>
      <pc:sldChg chg="modSp">
        <pc:chgData name="PHẠM GIA THÔNG" userId="S::20120201@student.hcmus.edu.vn::ed9143e6-f773-4733-aefd-ed7b111162ee" providerId="AD" clId="Web-{FDDEF63E-CE4F-4B08-B5F0-C8CF03EB621E}" dt="2023-06-02T11:04:20.623" v="154" actId="20577"/>
        <pc:sldMkLst>
          <pc:docMk/>
          <pc:sldMk cId="1498712057" sldId="331"/>
        </pc:sldMkLst>
        <pc:graphicFrameChg chg="modGraphic">
          <ac:chgData name="PHẠM GIA THÔNG" userId="S::20120201@student.hcmus.edu.vn::ed9143e6-f773-4733-aefd-ed7b111162ee" providerId="AD" clId="Web-{FDDEF63E-CE4F-4B08-B5F0-C8CF03EB621E}" dt="2023-06-02T11:04:20.623" v="154" actId="20577"/>
          <ac:graphicFrameMkLst>
            <pc:docMk/>
            <pc:sldMk cId="1498712057" sldId="331"/>
            <ac:graphicFrameMk id="7" creationId="{769ECB7F-F0FD-867F-BCDE-E4290D0857AC}"/>
          </ac:graphicFrameMkLst>
        </pc:graphicFrameChg>
      </pc:sldChg>
      <pc:sldChg chg="del">
        <pc:chgData name="PHẠM GIA THÔNG" userId="S::20120201@student.hcmus.edu.vn::ed9143e6-f773-4733-aefd-ed7b111162ee" providerId="AD" clId="Web-{FDDEF63E-CE4F-4B08-B5F0-C8CF03EB621E}" dt="2023-06-02T11:15:29.255" v="220"/>
        <pc:sldMkLst>
          <pc:docMk/>
          <pc:sldMk cId="1354801600" sldId="332"/>
        </pc:sldMkLst>
      </pc:sldChg>
      <pc:sldChg chg="del">
        <pc:chgData name="PHẠM GIA THÔNG" userId="S::20120201@student.hcmus.edu.vn::ed9143e6-f773-4733-aefd-ed7b111162ee" providerId="AD" clId="Web-{FDDEF63E-CE4F-4B08-B5F0-C8CF03EB621E}" dt="2023-06-02T11:15:30.083" v="221"/>
        <pc:sldMkLst>
          <pc:docMk/>
          <pc:sldMk cId="3242664905" sldId="333"/>
        </pc:sldMkLst>
      </pc:sldChg>
      <pc:sldChg chg="del">
        <pc:chgData name="PHẠM GIA THÔNG" userId="S::20120201@student.hcmus.edu.vn::ed9143e6-f773-4733-aefd-ed7b111162ee" providerId="AD" clId="Web-{FDDEF63E-CE4F-4B08-B5F0-C8CF03EB621E}" dt="2023-06-02T11:15:31.927" v="222"/>
        <pc:sldMkLst>
          <pc:docMk/>
          <pc:sldMk cId="2690431166" sldId="334"/>
        </pc:sldMkLst>
      </pc:sldChg>
      <pc:sldChg chg="del">
        <pc:chgData name="PHẠM GIA THÔNG" userId="S::20120201@student.hcmus.edu.vn::ed9143e6-f773-4733-aefd-ed7b111162ee" providerId="AD" clId="Web-{FDDEF63E-CE4F-4B08-B5F0-C8CF03EB621E}" dt="2023-06-02T11:15:28.021" v="219"/>
        <pc:sldMkLst>
          <pc:docMk/>
          <pc:sldMk cId="122891645" sldId="337"/>
        </pc:sldMkLst>
      </pc:sldChg>
      <pc:sldChg chg="del">
        <pc:chgData name="PHẠM GIA THÔNG" userId="S::20120201@student.hcmus.edu.vn::ed9143e6-f773-4733-aefd-ed7b111162ee" providerId="AD" clId="Web-{FDDEF63E-CE4F-4B08-B5F0-C8CF03EB621E}" dt="2023-06-02T11:15:26.521" v="218"/>
        <pc:sldMkLst>
          <pc:docMk/>
          <pc:sldMk cId="2165320280" sldId="338"/>
        </pc:sldMkLst>
      </pc:sldChg>
      <pc:sldChg chg="del">
        <pc:chgData name="PHẠM GIA THÔNG" userId="S::20120201@student.hcmus.edu.vn::ed9143e6-f773-4733-aefd-ed7b111162ee" providerId="AD" clId="Web-{FDDEF63E-CE4F-4B08-B5F0-C8CF03EB621E}" dt="2023-06-02T11:15:25.615" v="217"/>
        <pc:sldMkLst>
          <pc:docMk/>
          <pc:sldMk cId="883036199" sldId="339"/>
        </pc:sldMkLst>
      </pc:sldChg>
      <pc:sldChg chg="del">
        <pc:chgData name="PHẠM GIA THÔNG" userId="S::20120201@student.hcmus.edu.vn::ed9143e6-f773-4733-aefd-ed7b111162ee" providerId="AD" clId="Web-{FDDEF63E-CE4F-4B08-B5F0-C8CF03EB621E}" dt="2023-06-02T11:15:23.333" v="215"/>
        <pc:sldMkLst>
          <pc:docMk/>
          <pc:sldMk cId="2699420526" sldId="340"/>
        </pc:sldMkLst>
      </pc:sldChg>
      <pc:sldChg chg="modSp">
        <pc:chgData name="PHẠM GIA THÔNG" userId="S::20120201@student.hcmus.edu.vn::ed9143e6-f773-4733-aefd-ed7b111162ee" providerId="AD" clId="Web-{FDDEF63E-CE4F-4B08-B5F0-C8CF03EB621E}" dt="2023-06-02T11:01:50.024" v="121" actId="14100"/>
        <pc:sldMkLst>
          <pc:docMk/>
          <pc:sldMk cId="3966865272" sldId="342"/>
        </pc:sldMkLst>
        <pc:spChg chg="mod">
          <ac:chgData name="PHẠM GIA THÔNG" userId="S::20120201@student.hcmus.edu.vn::ed9143e6-f773-4733-aefd-ed7b111162ee" providerId="AD" clId="Web-{FDDEF63E-CE4F-4B08-B5F0-C8CF03EB621E}" dt="2023-06-02T11:01:50.024" v="121" actId="14100"/>
          <ac:spMkLst>
            <pc:docMk/>
            <pc:sldMk cId="3966865272" sldId="342"/>
            <ac:spMk id="34" creationId="{DF3570FC-75BE-4EEB-4EBD-453EBAACB697}"/>
          </ac:spMkLst>
        </pc:spChg>
      </pc:sldChg>
      <pc:sldChg chg="modSp">
        <pc:chgData name="PHẠM GIA THÔNG" userId="S::20120201@student.hcmus.edu.vn::ed9143e6-f773-4733-aefd-ed7b111162ee" providerId="AD" clId="Web-{FDDEF63E-CE4F-4B08-B5F0-C8CF03EB621E}" dt="2023-06-02T11:01:45.837" v="120" actId="14100"/>
        <pc:sldMkLst>
          <pc:docMk/>
          <pc:sldMk cId="3056457474" sldId="343"/>
        </pc:sldMkLst>
        <pc:spChg chg="mod">
          <ac:chgData name="PHẠM GIA THÔNG" userId="S::20120201@student.hcmus.edu.vn::ed9143e6-f773-4733-aefd-ed7b111162ee" providerId="AD" clId="Web-{FDDEF63E-CE4F-4B08-B5F0-C8CF03EB621E}" dt="2023-06-02T11:01:45.837" v="120" actId="14100"/>
          <ac:spMkLst>
            <pc:docMk/>
            <pc:sldMk cId="3056457474" sldId="343"/>
            <ac:spMk id="34" creationId="{DF3570FC-75BE-4EEB-4EBD-453EBAACB697}"/>
          </ac:spMkLst>
        </pc:spChg>
      </pc:sldChg>
      <pc:sldChg chg="modSp">
        <pc:chgData name="PHẠM GIA THÔNG" userId="S::20120201@student.hcmus.edu.vn::ed9143e6-f773-4733-aefd-ed7b111162ee" providerId="AD" clId="Web-{FDDEF63E-CE4F-4B08-B5F0-C8CF03EB621E}" dt="2023-06-02T11:01:55.165" v="122"/>
        <pc:sldMkLst>
          <pc:docMk/>
          <pc:sldMk cId="3723394240" sldId="344"/>
        </pc:sldMkLst>
        <pc:spChg chg="mod">
          <ac:chgData name="PHẠM GIA THÔNG" userId="S::20120201@student.hcmus.edu.vn::ed9143e6-f773-4733-aefd-ed7b111162ee" providerId="AD" clId="Web-{FDDEF63E-CE4F-4B08-B5F0-C8CF03EB621E}" dt="2023-06-02T11:01:55.165" v="122"/>
          <ac:spMkLst>
            <pc:docMk/>
            <pc:sldMk cId="3723394240" sldId="344"/>
            <ac:spMk id="34" creationId="{DF3570FC-75BE-4EEB-4EBD-453EBAACB697}"/>
          </ac:spMkLst>
        </pc:spChg>
      </pc:sldChg>
      <pc:sldChg chg="modSp">
        <pc:chgData name="PHẠM GIA THÔNG" userId="S::20120201@student.hcmus.edu.vn::ed9143e6-f773-4733-aefd-ed7b111162ee" providerId="AD" clId="Web-{FDDEF63E-CE4F-4B08-B5F0-C8CF03EB621E}" dt="2023-06-02T11:01:59.275" v="123"/>
        <pc:sldMkLst>
          <pc:docMk/>
          <pc:sldMk cId="3997485969" sldId="345"/>
        </pc:sldMkLst>
        <pc:spChg chg="mod">
          <ac:chgData name="PHẠM GIA THÔNG" userId="S::20120201@student.hcmus.edu.vn::ed9143e6-f773-4733-aefd-ed7b111162ee" providerId="AD" clId="Web-{FDDEF63E-CE4F-4B08-B5F0-C8CF03EB621E}" dt="2023-06-02T11:01:59.275" v="123"/>
          <ac:spMkLst>
            <pc:docMk/>
            <pc:sldMk cId="3997485969" sldId="345"/>
            <ac:spMk id="34" creationId="{DF3570FC-75BE-4EEB-4EBD-453EBAACB697}"/>
          </ac:spMkLst>
        </pc:spChg>
      </pc:sldChg>
      <pc:sldChg chg="modSp">
        <pc:chgData name="PHẠM GIA THÔNG" userId="S::20120201@student.hcmus.edu.vn::ed9143e6-f773-4733-aefd-ed7b111162ee" providerId="AD" clId="Web-{FDDEF63E-CE4F-4B08-B5F0-C8CF03EB621E}" dt="2023-06-02T11:02:12.838" v="126" actId="20577"/>
        <pc:sldMkLst>
          <pc:docMk/>
          <pc:sldMk cId="2328339765" sldId="346"/>
        </pc:sldMkLst>
        <pc:spChg chg="mod">
          <ac:chgData name="PHẠM GIA THÔNG" userId="S::20120201@student.hcmus.edu.vn::ed9143e6-f773-4733-aefd-ed7b111162ee" providerId="AD" clId="Web-{FDDEF63E-CE4F-4B08-B5F0-C8CF03EB621E}" dt="2023-06-02T11:02:12.838" v="126" actId="20577"/>
          <ac:spMkLst>
            <pc:docMk/>
            <pc:sldMk cId="2328339765" sldId="346"/>
            <ac:spMk id="34" creationId="{DF3570FC-75BE-4EEB-4EBD-453EBAACB697}"/>
          </ac:spMkLst>
        </pc:spChg>
      </pc:sldChg>
      <pc:sldChg chg="modSp">
        <pc:chgData name="PHẠM GIA THÔNG" userId="S::20120201@student.hcmus.edu.vn::ed9143e6-f773-4733-aefd-ed7b111162ee" providerId="AD" clId="Web-{FDDEF63E-CE4F-4B08-B5F0-C8CF03EB621E}" dt="2023-06-02T11:02:18.541" v="127" actId="20577"/>
        <pc:sldMkLst>
          <pc:docMk/>
          <pc:sldMk cId="3994350714" sldId="347"/>
        </pc:sldMkLst>
        <pc:spChg chg="mod">
          <ac:chgData name="PHẠM GIA THÔNG" userId="S::20120201@student.hcmus.edu.vn::ed9143e6-f773-4733-aefd-ed7b111162ee" providerId="AD" clId="Web-{FDDEF63E-CE4F-4B08-B5F0-C8CF03EB621E}" dt="2023-06-02T11:02:18.541" v="127" actId="20577"/>
          <ac:spMkLst>
            <pc:docMk/>
            <pc:sldMk cId="3994350714" sldId="347"/>
            <ac:spMk id="34" creationId="{DF3570FC-75BE-4EEB-4EBD-453EBAACB697}"/>
          </ac:spMkLst>
        </pc:spChg>
      </pc:sldChg>
      <pc:sldChg chg="modSp">
        <pc:chgData name="PHẠM GIA THÔNG" userId="S::20120201@student.hcmus.edu.vn::ed9143e6-f773-4733-aefd-ed7b111162ee" providerId="AD" clId="Web-{FDDEF63E-CE4F-4B08-B5F0-C8CF03EB621E}" dt="2023-06-02T11:02:28.854" v="130" actId="20577"/>
        <pc:sldMkLst>
          <pc:docMk/>
          <pc:sldMk cId="334666726" sldId="348"/>
        </pc:sldMkLst>
        <pc:spChg chg="mod">
          <ac:chgData name="PHẠM GIA THÔNG" userId="S::20120201@student.hcmus.edu.vn::ed9143e6-f773-4733-aefd-ed7b111162ee" providerId="AD" clId="Web-{FDDEF63E-CE4F-4B08-B5F0-C8CF03EB621E}" dt="2023-06-02T11:02:28.854" v="130" actId="20577"/>
          <ac:spMkLst>
            <pc:docMk/>
            <pc:sldMk cId="334666726" sldId="348"/>
            <ac:spMk id="34" creationId="{DF3570FC-75BE-4EEB-4EBD-453EBAACB697}"/>
          </ac:spMkLst>
        </pc:spChg>
      </pc:sldChg>
      <pc:sldChg chg="modSp">
        <pc:chgData name="PHẠM GIA THÔNG" userId="S::20120201@student.hcmus.edu.vn::ed9143e6-f773-4733-aefd-ed7b111162ee" providerId="AD" clId="Web-{FDDEF63E-CE4F-4B08-B5F0-C8CF03EB621E}" dt="2023-06-02T11:02:36.354" v="132" actId="20577"/>
        <pc:sldMkLst>
          <pc:docMk/>
          <pc:sldMk cId="2201213039" sldId="349"/>
        </pc:sldMkLst>
        <pc:spChg chg="mod">
          <ac:chgData name="PHẠM GIA THÔNG" userId="S::20120201@student.hcmus.edu.vn::ed9143e6-f773-4733-aefd-ed7b111162ee" providerId="AD" clId="Web-{FDDEF63E-CE4F-4B08-B5F0-C8CF03EB621E}" dt="2023-06-02T11:02:36.354" v="132" actId="20577"/>
          <ac:spMkLst>
            <pc:docMk/>
            <pc:sldMk cId="2201213039" sldId="349"/>
            <ac:spMk id="34" creationId="{DF3570FC-75BE-4EEB-4EBD-453EBAACB697}"/>
          </ac:spMkLst>
        </pc:spChg>
      </pc:sldChg>
      <pc:sldChg chg="modSp">
        <pc:chgData name="PHẠM GIA THÔNG" userId="S::20120201@student.hcmus.edu.vn::ed9143e6-f773-4733-aefd-ed7b111162ee" providerId="AD" clId="Web-{FDDEF63E-CE4F-4B08-B5F0-C8CF03EB621E}" dt="2023-06-02T11:02:47.948" v="135"/>
        <pc:sldMkLst>
          <pc:docMk/>
          <pc:sldMk cId="72529388" sldId="350"/>
        </pc:sldMkLst>
        <pc:spChg chg="mod">
          <ac:chgData name="PHẠM GIA THÔNG" userId="S::20120201@student.hcmus.edu.vn::ed9143e6-f773-4733-aefd-ed7b111162ee" providerId="AD" clId="Web-{FDDEF63E-CE4F-4B08-B5F0-C8CF03EB621E}" dt="2023-06-02T11:02:47.948" v="135"/>
          <ac:spMkLst>
            <pc:docMk/>
            <pc:sldMk cId="72529388" sldId="350"/>
            <ac:spMk id="34" creationId="{DF3570FC-75BE-4EEB-4EBD-453EBAACB697}"/>
          </ac:spMkLst>
        </pc:spChg>
      </pc:sldChg>
      <pc:sldChg chg="modSp">
        <pc:chgData name="PHẠM GIA THÔNG" userId="S::20120201@student.hcmus.edu.vn::ed9143e6-f773-4733-aefd-ed7b111162ee" providerId="AD" clId="Web-{FDDEF63E-CE4F-4B08-B5F0-C8CF03EB621E}" dt="2023-06-02T11:02:52.511" v="136"/>
        <pc:sldMkLst>
          <pc:docMk/>
          <pc:sldMk cId="2640122952" sldId="351"/>
        </pc:sldMkLst>
        <pc:spChg chg="mod">
          <ac:chgData name="PHẠM GIA THÔNG" userId="S::20120201@student.hcmus.edu.vn::ed9143e6-f773-4733-aefd-ed7b111162ee" providerId="AD" clId="Web-{FDDEF63E-CE4F-4B08-B5F0-C8CF03EB621E}" dt="2023-06-02T11:02:52.511" v="136"/>
          <ac:spMkLst>
            <pc:docMk/>
            <pc:sldMk cId="2640122952" sldId="351"/>
            <ac:spMk id="34" creationId="{DF3570FC-75BE-4EEB-4EBD-453EBAACB697}"/>
          </ac:spMkLst>
        </pc:spChg>
      </pc:sldChg>
      <pc:sldChg chg="modSp">
        <pc:chgData name="PHẠM GIA THÔNG" userId="S::20120201@student.hcmus.edu.vn::ed9143e6-f773-4733-aefd-ed7b111162ee" providerId="AD" clId="Web-{FDDEF63E-CE4F-4B08-B5F0-C8CF03EB621E}" dt="2023-06-02T11:03:02.995" v="138"/>
        <pc:sldMkLst>
          <pc:docMk/>
          <pc:sldMk cId="2253574255" sldId="352"/>
        </pc:sldMkLst>
        <pc:spChg chg="mod">
          <ac:chgData name="PHẠM GIA THÔNG" userId="S::20120201@student.hcmus.edu.vn::ed9143e6-f773-4733-aefd-ed7b111162ee" providerId="AD" clId="Web-{FDDEF63E-CE4F-4B08-B5F0-C8CF03EB621E}" dt="2023-06-02T11:03:02.995" v="138"/>
          <ac:spMkLst>
            <pc:docMk/>
            <pc:sldMk cId="2253574255" sldId="352"/>
            <ac:spMk id="34" creationId="{DF3570FC-75BE-4EEB-4EBD-453EBAACB697}"/>
          </ac:spMkLst>
        </pc:spChg>
      </pc:sldChg>
      <pc:sldChg chg="modSp">
        <pc:chgData name="PHẠM GIA THÔNG" userId="S::20120201@student.hcmus.edu.vn::ed9143e6-f773-4733-aefd-ed7b111162ee" providerId="AD" clId="Web-{FDDEF63E-CE4F-4B08-B5F0-C8CF03EB621E}" dt="2023-06-02T11:03:15.371" v="141" actId="20577"/>
        <pc:sldMkLst>
          <pc:docMk/>
          <pc:sldMk cId="4146486834" sldId="353"/>
        </pc:sldMkLst>
        <pc:spChg chg="mod">
          <ac:chgData name="PHẠM GIA THÔNG" userId="S::20120201@student.hcmus.edu.vn::ed9143e6-f773-4733-aefd-ed7b111162ee" providerId="AD" clId="Web-{FDDEF63E-CE4F-4B08-B5F0-C8CF03EB621E}" dt="2023-06-02T11:03:15.371" v="141" actId="20577"/>
          <ac:spMkLst>
            <pc:docMk/>
            <pc:sldMk cId="4146486834" sldId="353"/>
            <ac:spMk id="34" creationId="{DF3570FC-75BE-4EEB-4EBD-453EBAACB697}"/>
          </ac:spMkLst>
        </pc:spChg>
      </pc:sldChg>
      <pc:sldChg chg="modSp">
        <pc:chgData name="PHẠM GIA THÔNG" userId="S::20120201@student.hcmus.edu.vn::ed9143e6-f773-4733-aefd-ed7b111162ee" providerId="AD" clId="Web-{FDDEF63E-CE4F-4B08-B5F0-C8CF03EB621E}" dt="2023-06-02T11:03:23.418" v="143"/>
        <pc:sldMkLst>
          <pc:docMk/>
          <pc:sldMk cId="4004298628" sldId="354"/>
        </pc:sldMkLst>
        <pc:spChg chg="mod">
          <ac:chgData name="PHẠM GIA THÔNG" userId="S::20120201@student.hcmus.edu.vn::ed9143e6-f773-4733-aefd-ed7b111162ee" providerId="AD" clId="Web-{FDDEF63E-CE4F-4B08-B5F0-C8CF03EB621E}" dt="2023-06-02T11:03:23.418" v="143"/>
          <ac:spMkLst>
            <pc:docMk/>
            <pc:sldMk cId="4004298628" sldId="354"/>
            <ac:spMk id="34" creationId="{DF3570FC-75BE-4EEB-4EBD-453EBAACB697}"/>
          </ac:spMkLst>
        </pc:spChg>
      </pc:sldChg>
      <pc:sldChg chg="modSp">
        <pc:chgData name="PHẠM GIA THÔNG" userId="S::20120201@student.hcmus.edu.vn::ed9143e6-f773-4733-aefd-ed7b111162ee" providerId="AD" clId="Web-{FDDEF63E-CE4F-4B08-B5F0-C8CF03EB621E}" dt="2023-06-02T11:03:27.621" v="144"/>
        <pc:sldMkLst>
          <pc:docMk/>
          <pc:sldMk cId="1045676295" sldId="355"/>
        </pc:sldMkLst>
        <pc:spChg chg="mod">
          <ac:chgData name="PHẠM GIA THÔNG" userId="S::20120201@student.hcmus.edu.vn::ed9143e6-f773-4733-aefd-ed7b111162ee" providerId="AD" clId="Web-{FDDEF63E-CE4F-4B08-B5F0-C8CF03EB621E}" dt="2023-06-02T11:03:27.621" v="144"/>
          <ac:spMkLst>
            <pc:docMk/>
            <pc:sldMk cId="1045676295" sldId="355"/>
            <ac:spMk id="34" creationId="{DF3570FC-75BE-4EEB-4EBD-453EBAACB697}"/>
          </ac:spMkLst>
        </pc:spChg>
      </pc:sldChg>
      <pc:sldChg chg="modSp">
        <pc:chgData name="PHẠM GIA THÔNG" userId="S::20120201@student.hcmus.edu.vn::ed9143e6-f773-4733-aefd-ed7b111162ee" providerId="AD" clId="Web-{FDDEF63E-CE4F-4B08-B5F0-C8CF03EB621E}" dt="2023-06-02T11:03:36.622" v="146"/>
        <pc:sldMkLst>
          <pc:docMk/>
          <pc:sldMk cId="2050250710" sldId="356"/>
        </pc:sldMkLst>
        <pc:spChg chg="mod">
          <ac:chgData name="PHẠM GIA THÔNG" userId="S::20120201@student.hcmus.edu.vn::ed9143e6-f773-4733-aefd-ed7b111162ee" providerId="AD" clId="Web-{FDDEF63E-CE4F-4B08-B5F0-C8CF03EB621E}" dt="2023-06-02T11:03:36.622" v="146"/>
          <ac:spMkLst>
            <pc:docMk/>
            <pc:sldMk cId="2050250710" sldId="356"/>
            <ac:spMk id="34" creationId="{DF3570FC-75BE-4EEB-4EBD-453EBAACB697}"/>
          </ac:spMkLst>
        </pc:spChg>
      </pc:sldChg>
      <pc:sldChg chg="modSp">
        <pc:chgData name="PHẠM GIA THÔNG" userId="S::20120201@student.hcmus.edu.vn::ed9143e6-f773-4733-aefd-ed7b111162ee" providerId="AD" clId="Web-{FDDEF63E-CE4F-4B08-B5F0-C8CF03EB621E}" dt="2023-06-02T11:03:40.559" v="147"/>
        <pc:sldMkLst>
          <pc:docMk/>
          <pc:sldMk cId="3152587513" sldId="357"/>
        </pc:sldMkLst>
        <pc:spChg chg="mod">
          <ac:chgData name="PHẠM GIA THÔNG" userId="S::20120201@student.hcmus.edu.vn::ed9143e6-f773-4733-aefd-ed7b111162ee" providerId="AD" clId="Web-{FDDEF63E-CE4F-4B08-B5F0-C8CF03EB621E}" dt="2023-06-02T11:03:40.559" v="147"/>
          <ac:spMkLst>
            <pc:docMk/>
            <pc:sldMk cId="3152587513" sldId="357"/>
            <ac:spMk id="34" creationId="{DF3570FC-75BE-4EEB-4EBD-453EBAACB697}"/>
          </ac:spMkLst>
        </pc:spChg>
      </pc:sldChg>
      <pc:sldChg chg="modSp">
        <pc:chgData name="PHẠM GIA THÔNG" userId="S::20120201@student.hcmus.edu.vn::ed9143e6-f773-4733-aefd-ed7b111162ee" providerId="AD" clId="Web-{FDDEF63E-CE4F-4B08-B5F0-C8CF03EB621E}" dt="2023-06-02T11:03:55.357" v="150" actId="14100"/>
        <pc:sldMkLst>
          <pc:docMk/>
          <pc:sldMk cId="4039635136" sldId="358"/>
        </pc:sldMkLst>
        <pc:spChg chg="mod">
          <ac:chgData name="PHẠM GIA THÔNG" userId="S::20120201@student.hcmus.edu.vn::ed9143e6-f773-4733-aefd-ed7b111162ee" providerId="AD" clId="Web-{FDDEF63E-CE4F-4B08-B5F0-C8CF03EB621E}" dt="2023-06-02T11:03:55.357" v="150" actId="14100"/>
          <ac:spMkLst>
            <pc:docMk/>
            <pc:sldMk cId="4039635136" sldId="358"/>
            <ac:spMk id="34" creationId="{DF3570FC-75BE-4EEB-4EBD-453EBAACB697}"/>
          </ac:spMkLst>
        </pc:spChg>
      </pc:sldChg>
      <pc:sldChg chg="modSp">
        <pc:chgData name="PHẠM GIA THÔNG" userId="S::20120201@student.hcmus.edu.vn::ed9143e6-f773-4733-aefd-ed7b111162ee" providerId="AD" clId="Web-{FDDEF63E-CE4F-4B08-B5F0-C8CF03EB621E}" dt="2023-06-02T11:01:39.430" v="119"/>
        <pc:sldMkLst>
          <pc:docMk/>
          <pc:sldMk cId="3188151412" sldId="360"/>
        </pc:sldMkLst>
        <pc:spChg chg="mod">
          <ac:chgData name="PHẠM GIA THÔNG" userId="S::20120201@student.hcmus.edu.vn::ed9143e6-f773-4733-aefd-ed7b111162ee" providerId="AD" clId="Web-{FDDEF63E-CE4F-4B08-B5F0-C8CF03EB621E}" dt="2023-06-02T11:01:39.430" v="119"/>
          <ac:spMkLst>
            <pc:docMk/>
            <pc:sldMk cId="3188151412" sldId="360"/>
            <ac:spMk id="5" creationId="{600EF151-C224-4AB4-1187-87CD27A46E72}"/>
          </ac:spMkLst>
        </pc:spChg>
      </pc:sldChg>
      <pc:sldChg chg="modSp">
        <pc:chgData name="PHẠM GIA THÔNG" userId="S::20120201@student.hcmus.edu.vn::ed9143e6-f773-4733-aefd-ed7b111162ee" providerId="AD" clId="Web-{FDDEF63E-CE4F-4B08-B5F0-C8CF03EB621E}" dt="2023-06-02T11:02:08.431" v="125" actId="20577"/>
        <pc:sldMkLst>
          <pc:docMk/>
          <pc:sldMk cId="3532828947" sldId="361"/>
        </pc:sldMkLst>
        <pc:spChg chg="mod">
          <ac:chgData name="PHẠM GIA THÔNG" userId="S::20120201@student.hcmus.edu.vn::ed9143e6-f773-4733-aefd-ed7b111162ee" providerId="AD" clId="Web-{FDDEF63E-CE4F-4B08-B5F0-C8CF03EB621E}" dt="2023-06-02T11:02:08.431" v="125" actId="20577"/>
          <ac:spMkLst>
            <pc:docMk/>
            <pc:sldMk cId="3532828947" sldId="361"/>
            <ac:spMk id="5" creationId="{600EF151-C224-4AB4-1187-87CD27A46E72}"/>
          </ac:spMkLst>
        </pc:spChg>
      </pc:sldChg>
      <pc:sldChg chg="modSp">
        <pc:chgData name="PHẠM GIA THÔNG" userId="S::20120201@student.hcmus.edu.vn::ed9143e6-f773-4733-aefd-ed7b111162ee" providerId="AD" clId="Web-{FDDEF63E-CE4F-4B08-B5F0-C8CF03EB621E}" dt="2023-06-02T11:02:24.791" v="129" actId="20577"/>
        <pc:sldMkLst>
          <pc:docMk/>
          <pc:sldMk cId="936424015" sldId="362"/>
        </pc:sldMkLst>
        <pc:spChg chg="mod">
          <ac:chgData name="PHẠM GIA THÔNG" userId="S::20120201@student.hcmus.edu.vn::ed9143e6-f773-4733-aefd-ed7b111162ee" providerId="AD" clId="Web-{FDDEF63E-CE4F-4B08-B5F0-C8CF03EB621E}" dt="2023-06-02T11:02:24.791" v="129" actId="20577"/>
          <ac:spMkLst>
            <pc:docMk/>
            <pc:sldMk cId="936424015" sldId="362"/>
            <ac:spMk id="5" creationId="{600EF151-C224-4AB4-1187-87CD27A46E72}"/>
          </ac:spMkLst>
        </pc:spChg>
      </pc:sldChg>
      <pc:sldChg chg="modSp">
        <pc:chgData name="PHẠM GIA THÔNG" userId="S::20120201@student.hcmus.edu.vn::ed9143e6-f773-4733-aefd-ed7b111162ee" providerId="AD" clId="Web-{FDDEF63E-CE4F-4B08-B5F0-C8CF03EB621E}" dt="2023-06-02T11:02:45.120" v="134" actId="20577"/>
        <pc:sldMkLst>
          <pc:docMk/>
          <pc:sldMk cId="635512069" sldId="363"/>
        </pc:sldMkLst>
        <pc:spChg chg="mod">
          <ac:chgData name="PHẠM GIA THÔNG" userId="S::20120201@student.hcmus.edu.vn::ed9143e6-f773-4733-aefd-ed7b111162ee" providerId="AD" clId="Web-{FDDEF63E-CE4F-4B08-B5F0-C8CF03EB621E}" dt="2023-06-02T11:02:45.120" v="134" actId="20577"/>
          <ac:spMkLst>
            <pc:docMk/>
            <pc:sldMk cId="635512069" sldId="363"/>
            <ac:spMk id="5" creationId="{600EF151-C224-4AB4-1187-87CD27A46E72}"/>
          </ac:spMkLst>
        </pc:spChg>
      </pc:sldChg>
      <pc:sldChg chg="modSp">
        <pc:chgData name="PHẠM GIA THÔNG" userId="S::20120201@student.hcmus.edu.vn::ed9143e6-f773-4733-aefd-ed7b111162ee" providerId="AD" clId="Web-{FDDEF63E-CE4F-4B08-B5F0-C8CF03EB621E}" dt="2023-06-02T11:02:58.948" v="137"/>
        <pc:sldMkLst>
          <pc:docMk/>
          <pc:sldMk cId="2869417024" sldId="364"/>
        </pc:sldMkLst>
        <pc:spChg chg="mod">
          <ac:chgData name="PHẠM GIA THÔNG" userId="S::20120201@student.hcmus.edu.vn::ed9143e6-f773-4733-aefd-ed7b111162ee" providerId="AD" clId="Web-{FDDEF63E-CE4F-4B08-B5F0-C8CF03EB621E}" dt="2023-06-02T11:02:58.948" v="137"/>
          <ac:spMkLst>
            <pc:docMk/>
            <pc:sldMk cId="2869417024" sldId="364"/>
            <ac:spMk id="5" creationId="{600EF151-C224-4AB4-1187-87CD27A46E72}"/>
          </ac:spMkLst>
        </pc:spChg>
      </pc:sldChg>
      <pc:sldChg chg="modSp">
        <pc:chgData name="PHẠM GIA THÔNG" userId="S::20120201@student.hcmus.edu.vn::ed9143e6-f773-4733-aefd-ed7b111162ee" providerId="AD" clId="Web-{FDDEF63E-CE4F-4B08-B5F0-C8CF03EB621E}" dt="2023-06-02T11:03:18.465" v="142"/>
        <pc:sldMkLst>
          <pc:docMk/>
          <pc:sldMk cId="1334635743" sldId="365"/>
        </pc:sldMkLst>
        <pc:spChg chg="mod">
          <ac:chgData name="PHẠM GIA THÔNG" userId="S::20120201@student.hcmus.edu.vn::ed9143e6-f773-4733-aefd-ed7b111162ee" providerId="AD" clId="Web-{FDDEF63E-CE4F-4B08-B5F0-C8CF03EB621E}" dt="2023-06-02T11:03:18.465" v="142"/>
          <ac:spMkLst>
            <pc:docMk/>
            <pc:sldMk cId="1334635743" sldId="365"/>
            <ac:spMk id="5" creationId="{600EF151-C224-4AB4-1187-87CD27A46E72}"/>
          </ac:spMkLst>
        </pc:spChg>
      </pc:sldChg>
      <pc:sldChg chg="modSp">
        <pc:chgData name="PHẠM GIA THÔNG" userId="S::20120201@student.hcmus.edu.vn::ed9143e6-f773-4733-aefd-ed7b111162ee" providerId="AD" clId="Web-{FDDEF63E-CE4F-4B08-B5F0-C8CF03EB621E}" dt="2023-06-02T11:03:09.136" v="139"/>
        <pc:sldMkLst>
          <pc:docMk/>
          <pc:sldMk cId="4051366144" sldId="366"/>
        </pc:sldMkLst>
        <pc:spChg chg="mod">
          <ac:chgData name="PHẠM GIA THÔNG" userId="S::20120201@student.hcmus.edu.vn::ed9143e6-f773-4733-aefd-ed7b111162ee" providerId="AD" clId="Web-{FDDEF63E-CE4F-4B08-B5F0-C8CF03EB621E}" dt="2023-06-02T11:03:09.136" v="139"/>
          <ac:spMkLst>
            <pc:docMk/>
            <pc:sldMk cId="4051366144" sldId="366"/>
            <ac:spMk id="5" creationId="{600EF151-C224-4AB4-1187-87CD27A46E72}"/>
          </ac:spMkLst>
        </pc:spChg>
      </pc:sldChg>
      <pc:sldChg chg="modSp">
        <pc:chgData name="PHẠM GIA THÔNG" userId="S::20120201@student.hcmus.edu.vn::ed9143e6-f773-4733-aefd-ed7b111162ee" providerId="AD" clId="Web-{FDDEF63E-CE4F-4B08-B5F0-C8CF03EB621E}" dt="2023-06-02T11:03:31.981" v="145"/>
        <pc:sldMkLst>
          <pc:docMk/>
          <pc:sldMk cId="2323577329" sldId="367"/>
        </pc:sldMkLst>
        <pc:spChg chg="mod">
          <ac:chgData name="PHẠM GIA THÔNG" userId="S::20120201@student.hcmus.edu.vn::ed9143e6-f773-4733-aefd-ed7b111162ee" providerId="AD" clId="Web-{FDDEF63E-CE4F-4B08-B5F0-C8CF03EB621E}" dt="2023-06-02T11:03:31.981" v="145"/>
          <ac:spMkLst>
            <pc:docMk/>
            <pc:sldMk cId="2323577329" sldId="367"/>
            <ac:spMk id="5" creationId="{600EF151-C224-4AB4-1187-87CD27A46E72}"/>
          </ac:spMkLst>
        </pc:spChg>
      </pc:sldChg>
      <pc:sldChg chg="modSp">
        <pc:chgData name="PHẠM GIA THÔNG" userId="S::20120201@student.hcmus.edu.vn::ed9143e6-f773-4733-aefd-ed7b111162ee" providerId="AD" clId="Web-{FDDEF63E-CE4F-4B08-B5F0-C8CF03EB621E}" dt="2023-06-02T11:03:46.966" v="148"/>
        <pc:sldMkLst>
          <pc:docMk/>
          <pc:sldMk cId="2027920275" sldId="368"/>
        </pc:sldMkLst>
        <pc:spChg chg="mod">
          <ac:chgData name="PHẠM GIA THÔNG" userId="S::20120201@student.hcmus.edu.vn::ed9143e6-f773-4733-aefd-ed7b111162ee" providerId="AD" clId="Web-{FDDEF63E-CE4F-4B08-B5F0-C8CF03EB621E}" dt="2023-06-02T11:03:46.966" v="148"/>
          <ac:spMkLst>
            <pc:docMk/>
            <pc:sldMk cId="2027920275" sldId="368"/>
            <ac:spMk id="5" creationId="{600EF151-C224-4AB4-1187-87CD27A46E72}"/>
          </ac:spMkLst>
        </pc:spChg>
      </pc:sldChg>
      <pc:sldChg chg="modSp">
        <pc:chgData name="PHẠM GIA THÔNG" userId="S::20120201@student.hcmus.edu.vn::ed9143e6-f773-4733-aefd-ed7b111162ee" providerId="AD" clId="Web-{FDDEF63E-CE4F-4B08-B5F0-C8CF03EB621E}" dt="2023-06-02T11:04:35.827" v="156"/>
        <pc:sldMkLst>
          <pc:docMk/>
          <pc:sldMk cId="71605222" sldId="371"/>
        </pc:sldMkLst>
        <pc:spChg chg="mod">
          <ac:chgData name="PHẠM GIA THÔNG" userId="S::20120201@student.hcmus.edu.vn::ed9143e6-f773-4733-aefd-ed7b111162ee" providerId="AD" clId="Web-{FDDEF63E-CE4F-4B08-B5F0-C8CF03EB621E}" dt="2023-06-02T11:04:35.827" v="156"/>
          <ac:spMkLst>
            <pc:docMk/>
            <pc:sldMk cId="71605222" sldId="371"/>
            <ac:spMk id="34" creationId="{DF3570FC-75BE-4EEB-4EBD-453EBAACB697}"/>
          </ac:spMkLst>
        </pc:spChg>
      </pc:sldChg>
      <pc:sldChg chg="modSp">
        <pc:chgData name="PHẠM GIA THÔNG" userId="S::20120201@student.hcmus.edu.vn::ed9143e6-f773-4733-aefd-ed7b111162ee" providerId="AD" clId="Web-{FDDEF63E-CE4F-4B08-B5F0-C8CF03EB621E}" dt="2023-06-02T10:50:37.611" v="15" actId="1076"/>
        <pc:sldMkLst>
          <pc:docMk/>
          <pc:sldMk cId="1336120336" sldId="372"/>
        </pc:sldMkLst>
        <pc:spChg chg="mod">
          <ac:chgData name="PHẠM GIA THÔNG" userId="S::20120201@student.hcmus.edu.vn::ed9143e6-f773-4733-aefd-ed7b111162ee" providerId="AD" clId="Web-{FDDEF63E-CE4F-4B08-B5F0-C8CF03EB621E}" dt="2023-06-02T10:50:37.611" v="15" actId="1076"/>
          <ac:spMkLst>
            <pc:docMk/>
            <pc:sldMk cId="1336120336" sldId="372"/>
            <ac:spMk id="7" creationId="{6E441151-65B9-9FBB-F90A-C3596A312AB7}"/>
          </ac:spMkLst>
        </pc:spChg>
      </pc:sldChg>
      <pc:sldChg chg="delSp modSp add ord replId">
        <pc:chgData name="PHẠM GIA THÔNG" userId="S::20120201@student.hcmus.edu.vn::ed9143e6-f773-4733-aefd-ed7b111162ee" providerId="AD" clId="Web-{FDDEF63E-CE4F-4B08-B5F0-C8CF03EB621E}" dt="2023-06-02T11:04:47.405" v="157"/>
        <pc:sldMkLst>
          <pc:docMk/>
          <pc:sldMk cId="3619802416" sldId="373"/>
        </pc:sldMkLst>
        <pc:spChg chg="mod">
          <ac:chgData name="PHẠM GIA THÔNG" userId="S::20120201@student.hcmus.edu.vn::ed9143e6-f773-4733-aefd-ed7b111162ee" providerId="AD" clId="Web-{FDDEF63E-CE4F-4B08-B5F0-C8CF03EB621E}" dt="2023-06-02T11:00:07.833" v="106" actId="1076"/>
          <ac:spMkLst>
            <pc:docMk/>
            <pc:sldMk cId="3619802416" sldId="373"/>
            <ac:spMk id="3" creationId="{042E208A-DE06-C084-7283-398B2E90341D}"/>
          </ac:spMkLst>
        </pc:spChg>
        <pc:spChg chg="del">
          <ac:chgData name="PHẠM GIA THÔNG" userId="S::20120201@student.hcmus.edu.vn::ed9143e6-f773-4733-aefd-ed7b111162ee" providerId="AD" clId="Web-{FDDEF63E-CE4F-4B08-B5F0-C8CF03EB621E}" dt="2023-06-02T10:59:56.989" v="88"/>
          <ac:spMkLst>
            <pc:docMk/>
            <pc:sldMk cId="3619802416" sldId="373"/>
            <ac:spMk id="7" creationId="{22EA9BBB-BDD6-4FCF-855E-582EAFDD63D3}"/>
          </ac:spMkLst>
        </pc:spChg>
        <pc:spChg chg="mod">
          <ac:chgData name="PHẠM GIA THÔNG" userId="S::20120201@student.hcmus.edu.vn::ed9143e6-f773-4733-aefd-ed7b111162ee" providerId="AD" clId="Web-{FDDEF63E-CE4F-4B08-B5F0-C8CF03EB621E}" dt="2023-06-02T11:00:07.896" v="107" actId="1076"/>
          <ac:spMkLst>
            <pc:docMk/>
            <pc:sldMk cId="3619802416" sldId="373"/>
            <ac:spMk id="10" creationId="{764B0E64-FAF0-9F54-5D4E-A0DA28A035DE}"/>
          </ac:spMkLst>
        </pc:spChg>
        <pc:spChg chg="mod">
          <ac:chgData name="PHẠM GIA THÔNG" userId="S::20120201@student.hcmus.edu.vn::ed9143e6-f773-4733-aefd-ed7b111162ee" providerId="AD" clId="Web-{FDDEF63E-CE4F-4B08-B5F0-C8CF03EB621E}" dt="2023-06-02T11:04:47.405" v="157"/>
          <ac:spMkLst>
            <pc:docMk/>
            <pc:sldMk cId="3619802416" sldId="373"/>
            <ac:spMk id="34" creationId="{DF3570FC-75BE-4EEB-4EBD-453EBAACB697}"/>
          </ac:spMkLst>
        </pc:spChg>
        <pc:spChg chg="mod">
          <ac:chgData name="PHẠM GIA THÔNG" userId="S::20120201@student.hcmus.edu.vn::ed9143e6-f773-4733-aefd-ed7b111162ee" providerId="AD" clId="Web-{FDDEF63E-CE4F-4B08-B5F0-C8CF03EB621E}" dt="2023-06-02T11:00:07.474" v="100" actId="1076"/>
          <ac:spMkLst>
            <pc:docMk/>
            <pc:sldMk cId="3619802416" sldId="373"/>
            <ac:spMk id="35" creationId="{9E3F5C1B-C066-66C0-2A9D-A9B00C7B8D69}"/>
          </ac:spMkLst>
        </pc:spChg>
        <pc:spChg chg="mod">
          <ac:chgData name="PHẠM GIA THÔNG" userId="S::20120201@student.hcmus.edu.vn::ed9143e6-f773-4733-aefd-ed7b111162ee" providerId="AD" clId="Web-{FDDEF63E-CE4F-4B08-B5F0-C8CF03EB621E}" dt="2023-06-02T11:00:07.552" v="101" actId="1076"/>
          <ac:spMkLst>
            <pc:docMk/>
            <pc:sldMk cId="3619802416" sldId="373"/>
            <ac:spMk id="37" creationId="{90DBB663-3EB2-8AB0-4A1D-3F3BDF6FDD00}"/>
          </ac:spMkLst>
        </pc:spChg>
        <pc:cxnChg chg="del">
          <ac:chgData name="PHẠM GIA THÔNG" userId="S::20120201@student.hcmus.edu.vn::ed9143e6-f773-4733-aefd-ed7b111162ee" providerId="AD" clId="Web-{FDDEF63E-CE4F-4B08-B5F0-C8CF03EB621E}" dt="2023-06-02T10:59:58.286" v="89"/>
          <ac:cxnSpMkLst>
            <pc:docMk/>
            <pc:sldMk cId="3619802416" sldId="373"/>
            <ac:cxnSpMk id="8" creationId="{9F2D68B8-51A0-8564-B009-6C6B6856C04B}"/>
          </ac:cxnSpMkLst>
        </pc:cxnChg>
        <pc:cxnChg chg="mod">
          <ac:chgData name="PHẠM GIA THÔNG" userId="S::20120201@student.hcmus.edu.vn::ed9143e6-f773-4733-aefd-ed7b111162ee" providerId="AD" clId="Web-{FDDEF63E-CE4F-4B08-B5F0-C8CF03EB621E}" dt="2023-06-02T11:00:07.599" v="102" actId="1076"/>
          <ac:cxnSpMkLst>
            <pc:docMk/>
            <pc:sldMk cId="3619802416" sldId="373"/>
            <ac:cxnSpMk id="41" creationId="{AF876322-F632-29F7-9C3E-182AD4436EB7}"/>
          </ac:cxnSpMkLst>
        </pc:cxnChg>
        <pc:cxnChg chg="mod">
          <ac:chgData name="PHẠM GIA THÔNG" userId="S::20120201@student.hcmus.edu.vn::ed9143e6-f773-4733-aefd-ed7b111162ee" providerId="AD" clId="Web-{FDDEF63E-CE4F-4B08-B5F0-C8CF03EB621E}" dt="2023-06-02T11:00:07.661" v="103" actId="1076"/>
          <ac:cxnSpMkLst>
            <pc:docMk/>
            <pc:sldMk cId="3619802416" sldId="373"/>
            <ac:cxnSpMk id="42" creationId="{62A99516-7B47-F910-0938-8DB7F8FB07CD}"/>
          </ac:cxnSpMkLst>
        </pc:cxnChg>
        <pc:cxnChg chg="mod">
          <ac:chgData name="PHẠM GIA THÔNG" userId="S::20120201@student.hcmus.edu.vn::ed9143e6-f773-4733-aefd-ed7b111162ee" providerId="AD" clId="Web-{FDDEF63E-CE4F-4B08-B5F0-C8CF03EB621E}" dt="2023-06-02T11:00:07.708" v="104" actId="1076"/>
          <ac:cxnSpMkLst>
            <pc:docMk/>
            <pc:sldMk cId="3619802416" sldId="373"/>
            <ac:cxnSpMk id="43" creationId="{65890D56-9D32-4EB1-63A7-E465AD7B0CD4}"/>
          </ac:cxnSpMkLst>
        </pc:cxnChg>
        <pc:cxnChg chg="mod">
          <ac:chgData name="PHẠM GIA THÔNG" userId="S::20120201@student.hcmus.edu.vn::ed9143e6-f773-4733-aefd-ed7b111162ee" providerId="AD" clId="Web-{FDDEF63E-CE4F-4B08-B5F0-C8CF03EB621E}" dt="2023-06-02T11:00:07.755" v="105" actId="1076"/>
          <ac:cxnSpMkLst>
            <pc:docMk/>
            <pc:sldMk cId="3619802416" sldId="373"/>
            <ac:cxnSpMk id="44" creationId="{E4044AA8-6B2A-0224-81BC-4B52C0A6904F}"/>
          </ac:cxnSpMkLst>
        </pc:cxnChg>
      </pc:sldChg>
      <pc:sldChg chg="delSp modSp add replId">
        <pc:chgData name="PHẠM GIA THÔNG" userId="S::20120201@student.hcmus.edu.vn::ed9143e6-f773-4733-aefd-ed7b111162ee" providerId="AD" clId="Web-{FDDEF63E-CE4F-4B08-B5F0-C8CF03EB621E}" dt="2023-06-02T11:04:52.374" v="158"/>
        <pc:sldMkLst>
          <pc:docMk/>
          <pc:sldMk cId="4209247570" sldId="374"/>
        </pc:sldMkLst>
        <pc:spChg chg="del">
          <ac:chgData name="PHẠM GIA THÔNG" userId="S::20120201@student.hcmus.edu.vn::ed9143e6-f773-4733-aefd-ed7b111162ee" providerId="AD" clId="Web-{FDDEF63E-CE4F-4B08-B5F0-C8CF03EB621E}" dt="2023-06-02T10:55:05.417" v="50"/>
          <ac:spMkLst>
            <pc:docMk/>
            <pc:sldMk cId="4209247570" sldId="374"/>
            <ac:spMk id="3" creationId="{042E208A-DE06-C084-7283-398B2E90341D}"/>
          </ac:spMkLst>
        </pc:spChg>
        <pc:spChg chg="mod">
          <ac:chgData name="PHẠM GIA THÔNG" userId="S::20120201@student.hcmus.edu.vn::ed9143e6-f773-4733-aefd-ed7b111162ee" providerId="AD" clId="Web-{FDDEF63E-CE4F-4B08-B5F0-C8CF03EB621E}" dt="2023-06-02T10:56:45.561" v="81" actId="1076"/>
          <ac:spMkLst>
            <pc:docMk/>
            <pc:sldMk cId="4209247570" sldId="374"/>
            <ac:spMk id="7" creationId="{22EA9BBB-BDD6-4FCF-855E-582EAFDD63D3}"/>
          </ac:spMkLst>
        </pc:spChg>
        <pc:spChg chg="mod">
          <ac:chgData name="PHẠM GIA THÔNG" userId="S::20120201@student.hcmus.edu.vn::ed9143e6-f773-4733-aefd-ed7b111162ee" providerId="AD" clId="Web-{FDDEF63E-CE4F-4B08-B5F0-C8CF03EB621E}" dt="2023-06-02T10:55:28.746" v="57" actId="20577"/>
          <ac:spMkLst>
            <pc:docMk/>
            <pc:sldMk cId="4209247570" sldId="374"/>
            <ac:spMk id="10" creationId="{764B0E64-FAF0-9F54-5D4E-A0DA28A035DE}"/>
          </ac:spMkLst>
        </pc:spChg>
        <pc:spChg chg="mod">
          <ac:chgData name="PHẠM GIA THÔNG" userId="S::20120201@student.hcmus.edu.vn::ed9143e6-f773-4733-aefd-ed7b111162ee" providerId="AD" clId="Web-{FDDEF63E-CE4F-4B08-B5F0-C8CF03EB621E}" dt="2023-06-02T11:04:52.374" v="158"/>
          <ac:spMkLst>
            <pc:docMk/>
            <pc:sldMk cId="4209247570" sldId="374"/>
            <ac:spMk id="34" creationId="{DF3570FC-75BE-4EEB-4EBD-453EBAACB697}"/>
          </ac:spMkLst>
        </pc:spChg>
        <pc:spChg chg="mod">
          <ac:chgData name="PHẠM GIA THÔNG" userId="S::20120201@student.hcmus.edu.vn::ed9143e6-f773-4733-aefd-ed7b111162ee" providerId="AD" clId="Web-{FDDEF63E-CE4F-4B08-B5F0-C8CF03EB621E}" dt="2023-06-02T10:55:46.246" v="64" actId="14100"/>
          <ac:spMkLst>
            <pc:docMk/>
            <pc:sldMk cId="4209247570" sldId="374"/>
            <ac:spMk id="35" creationId="{9E3F5C1B-C066-66C0-2A9D-A9B00C7B8D69}"/>
          </ac:spMkLst>
        </pc:spChg>
        <pc:spChg chg="mod">
          <ac:chgData name="PHẠM GIA THÔNG" userId="S::20120201@student.hcmus.edu.vn::ed9143e6-f773-4733-aefd-ed7b111162ee" providerId="AD" clId="Web-{FDDEF63E-CE4F-4B08-B5F0-C8CF03EB621E}" dt="2023-06-02T10:55:35.855" v="61" actId="20577"/>
          <ac:spMkLst>
            <pc:docMk/>
            <pc:sldMk cId="4209247570" sldId="374"/>
            <ac:spMk id="37" creationId="{90DBB663-3EB2-8AB0-4A1D-3F3BDF6FDD00}"/>
          </ac:spMkLst>
        </pc:spChg>
        <pc:cxnChg chg="mod">
          <ac:chgData name="PHẠM GIA THÔNG" userId="S::20120201@student.hcmus.edu.vn::ed9143e6-f773-4733-aefd-ed7b111162ee" providerId="AD" clId="Web-{FDDEF63E-CE4F-4B08-B5F0-C8CF03EB621E}" dt="2023-06-02T10:56:45.498" v="80" actId="1076"/>
          <ac:cxnSpMkLst>
            <pc:docMk/>
            <pc:sldMk cId="4209247570" sldId="374"/>
            <ac:cxnSpMk id="8" creationId="{9F2D68B8-51A0-8564-B009-6C6B6856C04B}"/>
          </ac:cxnSpMkLst>
        </pc:cxnChg>
        <pc:cxnChg chg="mod">
          <ac:chgData name="PHẠM GIA THÔNG" userId="S::20120201@student.hcmus.edu.vn::ed9143e6-f773-4733-aefd-ed7b111162ee" providerId="AD" clId="Web-{FDDEF63E-CE4F-4B08-B5F0-C8CF03EB621E}" dt="2023-06-02T10:55:20.495" v="55" actId="14100"/>
          <ac:cxnSpMkLst>
            <pc:docMk/>
            <pc:sldMk cId="4209247570" sldId="374"/>
            <ac:cxnSpMk id="43" creationId="{65890D56-9D32-4EB1-63A7-E465AD7B0CD4}"/>
          </ac:cxnSpMkLst>
        </pc:cxnChg>
        <pc:cxnChg chg="del">
          <ac:chgData name="PHẠM GIA THÔNG" userId="S::20120201@student.hcmus.edu.vn::ed9143e6-f773-4733-aefd-ed7b111162ee" providerId="AD" clId="Web-{FDDEF63E-CE4F-4B08-B5F0-C8CF03EB621E}" dt="2023-06-02T10:55:17.589" v="54"/>
          <ac:cxnSpMkLst>
            <pc:docMk/>
            <pc:sldMk cId="4209247570" sldId="374"/>
            <ac:cxnSpMk id="44" creationId="{E4044AA8-6B2A-0224-81BC-4B52C0A6904F}"/>
          </ac:cxnSpMkLst>
        </pc:cxnChg>
      </pc:sldChg>
      <pc:sldChg chg="modSp add ord replId">
        <pc:chgData name="PHẠM GIA THÔNG" userId="S::20120201@student.hcmus.edu.vn::ed9143e6-f773-4733-aefd-ed7b111162ee" providerId="AD" clId="Web-{FDDEF63E-CE4F-4B08-B5F0-C8CF03EB621E}" dt="2023-06-02T10:57:29.890" v="87" actId="1076"/>
        <pc:sldMkLst>
          <pc:docMk/>
          <pc:sldMk cId="3265291407" sldId="375"/>
        </pc:sldMkLst>
        <pc:spChg chg="mod">
          <ac:chgData name="PHẠM GIA THÔNG" userId="S::20120201@student.hcmus.edu.vn::ed9143e6-f773-4733-aefd-ed7b111162ee" providerId="AD" clId="Web-{FDDEF63E-CE4F-4B08-B5F0-C8CF03EB621E}" dt="2023-06-02T10:57:29.890" v="87" actId="1076"/>
          <ac:spMkLst>
            <pc:docMk/>
            <pc:sldMk cId="3265291407" sldId="375"/>
            <ac:spMk id="7" creationId="{6E441151-65B9-9FBB-F90A-C3596A312AB7}"/>
          </ac:spMkLst>
        </pc:spChg>
      </pc:sldChg>
      <pc:sldChg chg="addSp delSp modSp add ord replId">
        <pc:chgData name="PHẠM GIA THÔNG" userId="S::20120201@student.hcmus.edu.vn::ed9143e6-f773-4733-aefd-ed7b111162ee" providerId="AD" clId="Web-{FDDEF63E-CE4F-4B08-B5F0-C8CF03EB621E}" dt="2023-06-02T11:06:36.753" v="169" actId="14100"/>
        <pc:sldMkLst>
          <pc:docMk/>
          <pc:sldMk cId="1954502354" sldId="376"/>
        </pc:sldMkLst>
        <pc:spChg chg="add del mod">
          <ac:chgData name="PHẠM GIA THÔNG" userId="S::20120201@student.hcmus.edu.vn::ed9143e6-f773-4733-aefd-ed7b111162ee" providerId="AD" clId="Web-{FDDEF63E-CE4F-4B08-B5F0-C8CF03EB621E}" dt="2023-06-02T11:06:29.643" v="168"/>
          <ac:spMkLst>
            <pc:docMk/>
            <pc:sldMk cId="1954502354" sldId="376"/>
            <ac:spMk id="2" creationId="{B1521AFB-BFC3-9DCE-5DBF-73C0C376D1D3}"/>
          </ac:spMkLst>
        </pc:spChg>
        <pc:spChg chg="mod">
          <ac:chgData name="PHẠM GIA THÔNG" userId="S::20120201@student.hcmus.edu.vn::ed9143e6-f773-4733-aefd-ed7b111162ee" providerId="AD" clId="Web-{FDDEF63E-CE4F-4B08-B5F0-C8CF03EB621E}" dt="2023-06-02T11:05:07.187" v="160"/>
          <ac:spMkLst>
            <pc:docMk/>
            <pc:sldMk cId="1954502354" sldId="376"/>
            <ac:spMk id="5" creationId="{600EF151-C224-4AB4-1187-87CD27A46E72}"/>
          </ac:spMkLst>
        </pc:spChg>
        <pc:picChg chg="mod">
          <ac:chgData name="PHẠM GIA THÔNG" userId="S::20120201@student.hcmus.edu.vn::ed9143e6-f773-4733-aefd-ed7b111162ee" providerId="AD" clId="Web-{FDDEF63E-CE4F-4B08-B5F0-C8CF03EB621E}" dt="2023-06-02T11:06:36.753" v="169" actId="14100"/>
          <ac:picMkLst>
            <pc:docMk/>
            <pc:sldMk cId="1954502354" sldId="376"/>
            <ac:picMk id="4" creationId="{7B736929-5E2C-E833-01A7-B5137DF49D5F}"/>
          </ac:picMkLst>
        </pc:picChg>
        <pc:picChg chg="del">
          <ac:chgData name="PHẠM GIA THÔNG" userId="S::20120201@student.hcmus.edu.vn::ed9143e6-f773-4733-aefd-ed7b111162ee" providerId="AD" clId="Web-{FDDEF63E-CE4F-4B08-B5F0-C8CF03EB621E}" dt="2023-06-02T11:06:12.283" v="166"/>
          <ac:picMkLst>
            <pc:docMk/>
            <pc:sldMk cId="1954502354" sldId="376"/>
            <ac:picMk id="9" creationId="{425DC564-6B2F-9339-6734-8BA07F2902CA}"/>
          </ac:picMkLst>
        </pc:picChg>
      </pc:sldChg>
      <pc:sldChg chg="addSp delSp modSp add mod ord replId setBg modClrScheme delDesignElem chgLayout">
        <pc:chgData name="PHẠM GIA THÔNG" userId="S::20120201@student.hcmus.edu.vn::ed9143e6-f773-4733-aefd-ed7b111162ee" providerId="AD" clId="Web-{FDDEF63E-CE4F-4B08-B5F0-C8CF03EB621E}" dt="2023-06-02T11:12:42.343" v="195"/>
        <pc:sldMkLst>
          <pc:docMk/>
          <pc:sldMk cId="103799122" sldId="377"/>
        </pc:sldMkLst>
        <pc:spChg chg="mod ord">
          <ac:chgData name="PHẠM GIA THÔNG" userId="S::20120201@student.hcmus.edu.vn::ed9143e6-f773-4733-aefd-ed7b111162ee" providerId="AD" clId="Web-{FDDEF63E-CE4F-4B08-B5F0-C8CF03EB621E}" dt="2023-06-02T11:11:58.561" v="193"/>
          <ac:spMkLst>
            <pc:docMk/>
            <pc:sldMk cId="103799122" sldId="377"/>
            <ac:spMk id="3" creationId="{EACA97D9-F5F3-EE6F-F9E9-213984907F63}"/>
          </ac:spMkLst>
        </pc:spChg>
        <pc:spChg chg="mod">
          <ac:chgData name="PHẠM GIA THÔNG" userId="S::20120201@student.hcmus.edu.vn::ed9143e6-f773-4733-aefd-ed7b111162ee" providerId="AD" clId="Web-{FDDEF63E-CE4F-4B08-B5F0-C8CF03EB621E}" dt="2023-06-02T11:07:23.348" v="177" actId="20577"/>
          <ac:spMkLst>
            <pc:docMk/>
            <pc:sldMk cId="103799122" sldId="377"/>
            <ac:spMk id="6" creationId="{6BC4CBB3-C963-CD7F-169A-162C4E97646A}"/>
          </ac:spMkLst>
        </pc:spChg>
        <pc:spChg chg="add del">
          <ac:chgData name="PHẠM GIA THÔNG" userId="S::20120201@student.hcmus.edu.vn::ed9143e6-f773-4733-aefd-ed7b111162ee" providerId="AD" clId="Web-{FDDEF63E-CE4F-4B08-B5F0-C8CF03EB621E}" dt="2023-06-02T11:11:58.561" v="193"/>
          <ac:spMkLst>
            <pc:docMk/>
            <pc:sldMk cId="103799122" sldId="377"/>
            <ac:spMk id="12" creationId="{29787B81-C7DF-412B-A405-EF4454012DEE}"/>
          </ac:spMkLst>
        </pc:spChg>
        <pc:picChg chg="del mod">
          <ac:chgData name="PHẠM GIA THÔNG" userId="S::20120201@student.hcmus.edu.vn::ed9143e6-f773-4733-aefd-ed7b111162ee" providerId="AD" clId="Web-{FDDEF63E-CE4F-4B08-B5F0-C8CF03EB621E}" dt="2023-06-02T11:11:44.029" v="191"/>
          <ac:picMkLst>
            <pc:docMk/>
            <pc:sldMk cId="103799122" sldId="377"/>
            <ac:picMk id="7" creationId="{5F7CB2E1-9923-87D5-E4EF-E89D0ACB629E}"/>
          </ac:picMkLst>
        </pc:picChg>
      </pc:sldChg>
      <pc:sldChg chg="add del replId">
        <pc:chgData name="PHẠM GIA THÔNG" userId="S::20120201@student.hcmus.edu.vn::ed9143e6-f773-4733-aefd-ed7b111162ee" providerId="AD" clId="Web-{FDDEF63E-CE4F-4B08-B5F0-C8CF03EB621E}" dt="2023-06-02T11:13:43.642" v="201"/>
        <pc:sldMkLst>
          <pc:docMk/>
          <pc:sldMk cId="3354371635" sldId="378"/>
        </pc:sldMkLst>
      </pc:sldChg>
      <pc:sldChg chg="addSp delSp modSp add replId">
        <pc:chgData name="PHẠM GIA THÔNG" userId="S::20120201@student.hcmus.edu.vn::ed9143e6-f773-4733-aefd-ed7b111162ee" providerId="AD" clId="Web-{FDDEF63E-CE4F-4B08-B5F0-C8CF03EB621E}" dt="2023-06-02T11:14:10.221" v="212"/>
        <pc:sldMkLst>
          <pc:docMk/>
          <pc:sldMk cId="4018182846" sldId="378"/>
        </pc:sldMkLst>
        <pc:spChg chg="del mod">
          <ac:chgData name="PHẠM GIA THÔNG" userId="S::20120201@student.hcmus.edu.vn::ed9143e6-f773-4733-aefd-ed7b111162ee" providerId="AD" clId="Web-{FDDEF63E-CE4F-4B08-B5F0-C8CF03EB621E}" dt="2023-06-02T11:14:10.221" v="212"/>
          <ac:spMkLst>
            <pc:docMk/>
            <pc:sldMk cId="4018182846" sldId="378"/>
            <ac:spMk id="3" creationId="{EACA97D9-F5F3-EE6F-F9E9-213984907F63}"/>
          </ac:spMkLst>
        </pc:spChg>
        <pc:spChg chg="add mod">
          <ac:chgData name="PHẠM GIA THÔNG" userId="S::20120201@student.hcmus.edu.vn::ed9143e6-f773-4733-aefd-ed7b111162ee" providerId="AD" clId="Web-{FDDEF63E-CE4F-4B08-B5F0-C8CF03EB621E}" dt="2023-06-02T11:14:10.221" v="212"/>
          <ac:spMkLst>
            <pc:docMk/>
            <pc:sldMk cId="4018182846" sldId="378"/>
            <ac:spMk id="4" creationId="{9155BFDD-3941-221A-7BD1-53A271878171}"/>
          </ac:spMkLst>
        </pc:spChg>
        <pc:spChg chg="mod">
          <ac:chgData name="PHẠM GIA THÔNG" userId="S::20120201@student.hcmus.edu.vn::ed9143e6-f773-4733-aefd-ed7b111162ee" providerId="AD" clId="Web-{FDDEF63E-CE4F-4B08-B5F0-C8CF03EB621E}" dt="2023-06-02T11:14:03.862" v="209" actId="20577"/>
          <ac:spMkLst>
            <pc:docMk/>
            <pc:sldMk cId="4018182846" sldId="378"/>
            <ac:spMk id="6" creationId="{6BC4CBB3-C963-CD7F-169A-162C4E97646A}"/>
          </ac:spMkLst>
        </pc:spChg>
      </pc:sldChg>
      <pc:sldChg chg="add ord replId">
        <pc:chgData name="PHẠM GIA THÔNG" userId="S::20120201@student.hcmus.edu.vn::ed9143e6-f773-4733-aefd-ed7b111162ee" providerId="AD" clId="Web-{FDDEF63E-CE4F-4B08-B5F0-C8CF03EB621E}" dt="2023-06-02T11:14:42.551" v="214"/>
        <pc:sldMkLst>
          <pc:docMk/>
          <pc:sldMk cId="2283286063" sldId="379"/>
        </pc:sldMkLst>
      </pc:sldChg>
    </pc:docChg>
  </pc:docChgLst>
  <pc:docChgLst>
    <pc:chgData name="Người dùng Khách" userId="S::urn:spo:anon#be74d572a5ec1f80aa8294d7b074bc6de0a637b9bd66eb5ac2e0c6af45cc9301::" providerId="AD" clId="Web-{6B069C71-9B1F-41F4-B3E8-A5EBCDE946BE}"/>
    <pc:docChg chg="modSld">
      <pc:chgData name="Người dùng Khách" userId="S::urn:spo:anon#be74d572a5ec1f80aa8294d7b074bc6de0a637b9bd66eb5ac2e0c6af45cc9301::" providerId="AD" clId="Web-{6B069C71-9B1F-41F4-B3E8-A5EBCDE946BE}" dt="2023-03-23T13:28:49.552" v="80" actId="1076"/>
      <pc:docMkLst>
        <pc:docMk/>
      </pc:docMkLst>
      <pc:sldChg chg="modSp">
        <pc:chgData name="Người dùng Khách" userId="S::urn:spo:anon#be74d572a5ec1f80aa8294d7b074bc6de0a637b9bd66eb5ac2e0c6af45cc9301::" providerId="AD" clId="Web-{6B069C71-9B1F-41F4-B3E8-A5EBCDE946BE}" dt="2023-03-23T13:28:49.552" v="80" actId="1076"/>
        <pc:sldMkLst>
          <pc:docMk/>
          <pc:sldMk cId="2336722618" sldId="280"/>
        </pc:sldMkLst>
        <pc:spChg chg="mod">
          <ac:chgData name="Người dùng Khách" userId="S::urn:spo:anon#be74d572a5ec1f80aa8294d7b074bc6de0a637b9bd66eb5ac2e0c6af45cc9301::" providerId="AD" clId="Web-{6B069C71-9B1F-41F4-B3E8-A5EBCDE946BE}" dt="2023-03-23T13:28:49.552" v="80" actId="1076"/>
          <ac:spMkLst>
            <pc:docMk/>
            <pc:sldMk cId="2336722618" sldId="280"/>
            <ac:spMk id="5" creationId="{754ECBE2-3738-899B-E97F-4E52C313734D}"/>
          </ac:spMkLst>
        </pc:spChg>
        <pc:picChg chg="mod">
          <ac:chgData name="Người dùng Khách" userId="S::urn:spo:anon#be74d572a5ec1f80aa8294d7b074bc6de0a637b9bd66eb5ac2e0c6af45cc9301::" providerId="AD" clId="Web-{6B069C71-9B1F-41F4-B3E8-A5EBCDE946BE}" dt="2023-03-23T13:28:19.926" v="75"/>
          <ac:picMkLst>
            <pc:docMk/>
            <pc:sldMk cId="2336722618" sldId="280"/>
            <ac:picMk id="6" creationId="{F6D25CA7-8756-F0D9-118D-E385AB14010D}"/>
          </ac:picMkLst>
        </pc:picChg>
      </pc:sldChg>
      <pc:sldChg chg="addSp delSp modSp mod setBg">
        <pc:chgData name="Người dùng Khách" userId="S::urn:spo:anon#be74d572a5ec1f80aa8294d7b074bc6de0a637b9bd66eb5ac2e0c6af45cc9301::" providerId="AD" clId="Web-{6B069C71-9B1F-41F4-B3E8-A5EBCDE946BE}" dt="2023-03-23T13:03:53.401" v="74"/>
        <pc:sldMkLst>
          <pc:docMk/>
          <pc:sldMk cId="63671436" sldId="290"/>
        </pc:sldMkLst>
        <pc:spChg chg="mod">
          <ac:chgData name="Người dùng Khách" userId="S::urn:spo:anon#be74d572a5ec1f80aa8294d7b074bc6de0a637b9bd66eb5ac2e0c6af45cc9301::" providerId="AD" clId="Web-{6B069C71-9B1F-41F4-B3E8-A5EBCDE946BE}" dt="2023-03-23T13:02:19.805" v="63" actId="20577"/>
          <ac:spMkLst>
            <pc:docMk/>
            <pc:sldMk cId="63671436" sldId="290"/>
            <ac:spMk id="2" creationId="{16AB1749-B018-28DD-11A2-391F5B703187}"/>
          </ac:spMkLst>
        </pc:spChg>
        <pc:spChg chg="del">
          <ac:chgData name="Người dùng Khách" userId="S::urn:spo:anon#be74d572a5ec1f80aa8294d7b074bc6de0a637b9bd66eb5ac2e0c6af45cc9301::" providerId="AD" clId="Web-{6B069C71-9B1F-41F4-B3E8-A5EBCDE946BE}" dt="2023-03-23T12:57:03.593" v="0"/>
          <ac:spMkLst>
            <pc:docMk/>
            <pc:sldMk cId="63671436" sldId="290"/>
            <ac:spMk id="3" creationId="{5411F8CF-E639-2D01-AB82-C36FB231887B}"/>
          </ac:spMkLst>
        </pc:spChg>
        <pc:spChg chg="add mod">
          <ac:chgData name="Người dùng Khách" userId="S::urn:spo:anon#be74d572a5ec1f80aa8294d7b074bc6de0a637b9bd66eb5ac2e0c6af45cc9301::" providerId="AD" clId="Web-{6B069C71-9B1F-41F4-B3E8-A5EBCDE946BE}" dt="2023-03-23T13:03:53.401" v="74"/>
          <ac:spMkLst>
            <pc:docMk/>
            <pc:sldMk cId="63671436" sldId="290"/>
            <ac:spMk id="10" creationId="{0D3AB895-4C1F-A307-4948-931C8BE853C2}"/>
          </ac:spMkLst>
        </pc:spChg>
        <pc:spChg chg="add">
          <ac:chgData name="Người dùng Khách" userId="S::urn:spo:anon#be74d572a5ec1f80aa8294d7b074bc6de0a637b9bd66eb5ac2e0c6af45cc9301::" providerId="AD" clId="Web-{6B069C71-9B1F-41F4-B3E8-A5EBCDE946BE}" dt="2023-03-23T13:00:42.958" v="60"/>
          <ac:spMkLst>
            <pc:docMk/>
            <pc:sldMk cId="63671436" sldId="290"/>
            <ac:spMk id="13" creationId="{6DDE478A-9B9B-4F32-906C-273776BD77F0}"/>
          </ac:spMkLst>
        </pc:spChg>
        <pc:picChg chg="add mod ord">
          <ac:chgData name="Người dùng Khách" userId="S::urn:spo:anon#be74d572a5ec1f80aa8294d7b074bc6de0a637b9bd66eb5ac2e0c6af45cc9301::" providerId="AD" clId="Web-{6B069C71-9B1F-41F4-B3E8-A5EBCDE946BE}" dt="2023-03-23T13:00:42.958" v="60"/>
          <ac:picMkLst>
            <pc:docMk/>
            <pc:sldMk cId="63671436" sldId="290"/>
            <ac:picMk id="4" creationId="{B8C078AA-5294-0A7C-7BAD-41B1EADBED71}"/>
          </ac:picMkLst>
        </pc:picChg>
        <pc:picChg chg="add mod">
          <ac:chgData name="Người dùng Khách" userId="S::urn:spo:anon#be74d572a5ec1f80aa8294d7b074bc6de0a637b9bd66eb5ac2e0c6af45cc9301::" providerId="AD" clId="Web-{6B069C71-9B1F-41F4-B3E8-A5EBCDE946BE}" dt="2023-03-23T13:00:42.958" v="60"/>
          <ac:picMkLst>
            <pc:docMk/>
            <pc:sldMk cId="63671436" sldId="290"/>
            <ac:picMk id="5" creationId="{E4C066A5-CDA4-17C8-409E-FCE7660E8EC3}"/>
          </ac:picMkLst>
        </pc:picChg>
        <pc:picChg chg="add mod">
          <ac:chgData name="Người dùng Khách" userId="S::urn:spo:anon#be74d572a5ec1f80aa8294d7b074bc6de0a637b9bd66eb5ac2e0c6af45cc9301::" providerId="AD" clId="Web-{6B069C71-9B1F-41F4-B3E8-A5EBCDE946BE}" dt="2023-03-23T13:00:42.958" v="60"/>
          <ac:picMkLst>
            <pc:docMk/>
            <pc:sldMk cId="63671436" sldId="290"/>
            <ac:picMk id="6" creationId="{93DA51C8-85EA-E19E-D2FA-1AFB89C5E2F4}"/>
          </ac:picMkLst>
        </pc:picChg>
        <pc:cxnChg chg="add">
          <ac:chgData name="Người dùng Khách" userId="S::urn:spo:anon#be74d572a5ec1f80aa8294d7b074bc6de0a637b9bd66eb5ac2e0c6af45cc9301::" providerId="AD" clId="Web-{6B069C71-9B1F-41F4-B3E8-A5EBCDE946BE}" dt="2023-03-23T13:00:42.958" v="60"/>
          <ac:cxnSpMkLst>
            <pc:docMk/>
            <pc:sldMk cId="63671436" sldId="290"/>
            <ac:cxnSpMk id="15" creationId="{133675D8-8B7A-4149-AD08-B81A69EC6C88}"/>
          </ac:cxnSpMkLst>
        </pc:cxnChg>
        <pc:cxnChg chg="add">
          <ac:chgData name="Người dùng Khách" userId="S::urn:spo:anon#be74d572a5ec1f80aa8294d7b074bc6de0a637b9bd66eb5ac2e0c6af45cc9301::" providerId="AD" clId="Web-{6B069C71-9B1F-41F4-B3E8-A5EBCDE946BE}" dt="2023-03-23T13:00:42.958" v="60"/>
          <ac:cxnSpMkLst>
            <pc:docMk/>
            <pc:sldMk cId="63671436" sldId="290"/>
            <ac:cxnSpMk id="17" creationId="{56FE85DE-8857-4E6E-800A-944BB57F97EF}"/>
          </ac:cxnSpMkLst>
        </pc:cxnChg>
      </pc:sldChg>
    </pc:docChg>
  </pc:docChgLst>
  <pc:docChgLst>
    <pc:chgData name="PHẠM GIA THÔNG" userId="S::20120201@student.hcmus.edu.vn::ed9143e6-f773-4733-aefd-ed7b111162ee" providerId="AD" clId="Web-{50491A69-1D20-456C-85DD-3F9483F82E15}"/>
    <pc:docChg chg="addSld modSld sldOrd">
      <pc:chgData name="PHẠM GIA THÔNG" userId="S::20120201@student.hcmus.edu.vn::ed9143e6-f773-4733-aefd-ed7b111162ee" providerId="AD" clId="Web-{50491A69-1D20-456C-85DD-3F9483F82E15}" dt="2023-06-01T07:20:13.312" v="680" actId="20577"/>
      <pc:docMkLst>
        <pc:docMk/>
      </pc:docMkLst>
      <pc:sldChg chg="modSp">
        <pc:chgData name="PHẠM GIA THÔNG" userId="S::20120201@student.hcmus.edu.vn::ed9143e6-f773-4733-aefd-ed7b111162ee" providerId="AD" clId="Web-{50491A69-1D20-456C-85DD-3F9483F82E15}" dt="2023-06-01T06:27:30.431" v="4" actId="20577"/>
        <pc:sldMkLst>
          <pc:docMk/>
          <pc:sldMk cId="2402334157" sldId="279"/>
        </pc:sldMkLst>
        <pc:spChg chg="mod">
          <ac:chgData name="PHẠM GIA THÔNG" userId="S::20120201@student.hcmus.edu.vn::ed9143e6-f773-4733-aefd-ed7b111162ee" providerId="AD" clId="Web-{50491A69-1D20-456C-85DD-3F9483F82E15}" dt="2023-06-01T06:27:30.431" v="4" actId="20577"/>
          <ac:spMkLst>
            <pc:docMk/>
            <pc:sldMk cId="2402334157" sldId="279"/>
            <ac:spMk id="4" creationId="{E6D749B2-8317-0F98-4ADC-E66942B3792D}"/>
          </ac:spMkLst>
        </pc:spChg>
      </pc:sldChg>
      <pc:sldChg chg="addSp delSp modSp">
        <pc:chgData name="PHẠM GIA THÔNG" userId="S::20120201@student.hcmus.edu.vn::ed9143e6-f773-4733-aefd-ed7b111162ee" providerId="AD" clId="Web-{50491A69-1D20-456C-85DD-3F9483F82E15}" dt="2023-06-01T06:44:16.061" v="205" actId="1076"/>
        <pc:sldMkLst>
          <pc:docMk/>
          <pc:sldMk cId="3966865272" sldId="342"/>
        </pc:sldMkLst>
        <pc:spChg chg="del mod">
          <ac:chgData name="PHẠM GIA THÔNG" userId="S::20120201@student.hcmus.edu.vn::ed9143e6-f773-4733-aefd-ed7b111162ee" providerId="AD" clId="Web-{50491A69-1D20-456C-85DD-3F9483F82E15}" dt="2023-06-01T06:39:10.472" v="144"/>
          <ac:spMkLst>
            <pc:docMk/>
            <pc:sldMk cId="3966865272" sldId="342"/>
            <ac:spMk id="2" creationId="{E864D394-CB95-3E92-79D6-91AE8A3AA4DE}"/>
          </ac:spMkLst>
        </pc:spChg>
        <pc:spChg chg="del">
          <ac:chgData name="PHẠM GIA THÔNG" userId="S::20120201@student.hcmus.edu.vn::ed9143e6-f773-4733-aefd-ed7b111162ee" providerId="AD" clId="Web-{50491A69-1D20-456C-85DD-3F9483F82E15}" dt="2023-06-01T06:30:26.172" v="18"/>
          <ac:spMkLst>
            <pc:docMk/>
            <pc:sldMk cId="3966865272" sldId="342"/>
            <ac:spMk id="3" creationId="{042E208A-DE06-C084-7283-398B2E90341D}"/>
          </ac:spMkLst>
        </pc:spChg>
        <pc:spChg chg="del">
          <ac:chgData name="PHẠM GIA THÔNG" userId="S::20120201@student.hcmus.edu.vn::ed9143e6-f773-4733-aefd-ed7b111162ee" providerId="AD" clId="Web-{50491A69-1D20-456C-85DD-3F9483F82E15}" dt="2023-06-01T06:30:29.469" v="19"/>
          <ac:spMkLst>
            <pc:docMk/>
            <pc:sldMk cId="3966865272" sldId="342"/>
            <ac:spMk id="4" creationId="{C7E0948E-3AC6-14D6-8693-49955105851E}"/>
          </ac:spMkLst>
        </pc:spChg>
        <pc:spChg chg="mod">
          <ac:chgData name="PHẠM GIA THÔNG" userId="S::20120201@student.hcmus.edu.vn::ed9143e6-f773-4733-aefd-ed7b111162ee" providerId="AD" clId="Web-{50491A69-1D20-456C-85DD-3F9483F82E15}" dt="2023-06-01T06:44:15.061" v="194" actId="1076"/>
          <ac:spMkLst>
            <pc:docMk/>
            <pc:sldMk cId="3966865272" sldId="342"/>
            <ac:spMk id="34" creationId="{DF3570FC-75BE-4EEB-4EBD-453EBAACB697}"/>
          </ac:spMkLst>
        </pc:spChg>
        <pc:spChg chg="mod">
          <ac:chgData name="PHẠM GIA THÔNG" userId="S::20120201@student.hcmus.edu.vn::ed9143e6-f773-4733-aefd-ed7b111162ee" providerId="AD" clId="Web-{50491A69-1D20-456C-85DD-3F9483F82E15}" dt="2023-06-01T06:44:15.186" v="195" actId="1076"/>
          <ac:spMkLst>
            <pc:docMk/>
            <pc:sldMk cId="3966865272" sldId="342"/>
            <ac:spMk id="35" creationId="{9E3F5C1B-C066-66C0-2A9D-A9B00C7B8D69}"/>
          </ac:spMkLst>
        </pc:spChg>
        <pc:spChg chg="mod">
          <ac:chgData name="PHẠM GIA THÔNG" userId="S::20120201@student.hcmus.edu.vn::ed9143e6-f773-4733-aefd-ed7b111162ee" providerId="AD" clId="Web-{50491A69-1D20-456C-85DD-3F9483F82E15}" dt="2023-06-01T06:44:15.264" v="196" actId="1076"/>
          <ac:spMkLst>
            <pc:docMk/>
            <pc:sldMk cId="3966865272" sldId="342"/>
            <ac:spMk id="36" creationId="{3AD5928F-2CED-0273-DBBB-D6245C43EA11}"/>
          </ac:spMkLst>
        </pc:spChg>
        <pc:spChg chg="mod">
          <ac:chgData name="PHẠM GIA THÔNG" userId="S::20120201@student.hcmus.edu.vn::ed9143e6-f773-4733-aefd-ed7b111162ee" providerId="AD" clId="Web-{50491A69-1D20-456C-85DD-3F9483F82E15}" dt="2023-06-01T06:44:15.405" v="197" actId="1076"/>
          <ac:spMkLst>
            <pc:docMk/>
            <pc:sldMk cId="3966865272" sldId="342"/>
            <ac:spMk id="37" creationId="{90DBB663-3EB2-8AB0-4A1D-3F3BDF6FDD00}"/>
          </ac:spMkLst>
        </pc:spChg>
        <pc:spChg chg="mod">
          <ac:chgData name="PHẠM GIA THÔNG" userId="S::20120201@student.hcmus.edu.vn::ed9143e6-f773-4733-aefd-ed7b111162ee" providerId="AD" clId="Web-{50491A69-1D20-456C-85DD-3F9483F82E15}" dt="2023-06-01T06:44:15.530" v="198" actId="1076"/>
          <ac:spMkLst>
            <pc:docMk/>
            <pc:sldMk cId="3966865272" sldId="342"/>
            <ac:spMk id="38" creationId="{DDF748C6-5634-9EF6-F61C-55E68D491554}"/>
          </ac:spMkLst>
        </pc:spChg>
        <pc:spChg chg="mod">
          <ac:chgData name="PHẠM GIA THÔNG" userId="S::20120201@student.hcmus.edu.vn::ed9143e6-f773-4733-aefd-ed7b111162ee" providerId="AD" clId="Web-{50491A69-1D20-456C-85DD-3F9483F82E15}" dt="2023-06-01T06:44:15.624" v="199" actId="1076"/>
          <ac:spMkLst>
            <pc:docMk/>
            <pc:sldMk cId="3966865272" sldId="342"/>
            <ac:spMk id="39" creationId="{AE0F6FD6-AFEF-CC1C-A0A4-4203B665C0C8}"/>
          </ac:spMkLst>
        </pc:spChg>
        <pc:spChg chg="mod">
          <ac:chgData name="PHẠM GIA THÔNG" userId="S::20120201@student.hcmus.edu.vn::ed9143e6-f773-4733-aefd-ed7b111162ee" providerId="AD" clId="Web-{50491A69-1D20-456C-85DD-3F9483F82E15}" dt="2023-06-01T06:44:15.718" v="200" actId="1076"/>
          <ac:spMkLst>
            <pc:docMk/>
            <pc:sldMk cId="3966865272" sldId="342"/>
            <ac:spMk id="40" creationId="{AFC482DD-06F7-C905-5586-5FBAAD462E22}"/>
          </ac:spMkLst>
        </pc:spChg>
        <pc:cxnChg chg="add mod">
          <ac:chgData name="PHẠM GIA THÔNG" userId="S::20120201@student.hcmus.edu.vn::ed9143e6-f773-4733-aefd-ed7b111162ee" providerId="AD" clId="Web-{50491A69-1D20-456C-85DD-3F9483F82E15}" dt="2023-06-01T06:44:16.061" v="205" actId="1076"/>
          <ac:cxnSpMkLst>
            <pc:docMk/>
            <pc:sldMk cId="3966865272" sldId="342"/>
            <ac:cxnSpMk id="5" creationId="{7A35147F-BF67-B242-6B90-78CA0B4B7A74}"/>
          </ac:cxnSpMkLst>
        </pc:cxnChg>
        <pc:cxnChg chg="mod">
          <ac:chgData name="PHẠM GIA THÔNG" userId="S::20120201@student.hcmus.edu.vn::ed9143e6-f773-4733-aefd-ed7b111162ee" providerId="AD" clId="Web-{50491A69-1D20-456C-85DD-3F9483F82E15}" dt="2023-06-01T06:44:15.811" v="201" actId="1076"/>
          <ac:cxnSpMkLst>
            <pc:docMk/>
            <pc:sldMk cId="3966865272" sldId="342"/>
            <ac:cxnSpMk id="41" creationId="{AF876322-F632-29F7-9C3E-182AD4436EB7}"/>
          </ac:cxnSpMkLst>
        </pc:cxnChg>
        <pc:cxnChg chg="mod">
          <ac:chgData name="PHẠM GIA THÔNG" userId="S::20120201@student.hcmus.edu.vn::ed9143e6-f773-4733-aefd-ed7b111162ee" providerId="AD" clId="Web-{50491A69-1D20-456C-85DD-3F9483F82E15}" dt="2023-06-01T06:44:15.874" v="202" actId="1076"/>
          <ac:cxnSpMkLst>
            <pc:docMk/>
            <pc:sldMk cId="3966865272" sldId="342"/>
            <ac:cxnSpMk id="42" creationId="{62A99516-7B47-F910-0938-8DB7F8FB07CD}"/>
          </ac:cxnSpMkLst>
        </pc:cxnChg>
        <pc:cxnChg chg="mod">
          <ac:chgData name="PHẠM GIA THÔNG" userId="S::20120201@student.hcmus.edu.vn::ed9143e6-f773-4733-aefd-ed7b111162ee" providerId="AD" clId="Web-{50491A69-1D20-456C-85DD-3F9483F82E15}" dt="2023-06-01T06:44:15.936" v="203" actId="1076"/>
          <ac:cxnSpMkLst>
            <pc:docMk/>
            <pc:sldMk cId="3966865272" sldId="342"/>
            <ac:cxnSpMk id="43" creationId="{65890D56-9D32-4EB1-63A7-E465AD7B0CD4}"/>
          </ac:cxnSpMkLst>
        </pc:cxnChg>
        <pc:cxnChg chg="mod">
          <ac:chgData name="PHẠM GIA THÔNG" userId="S::20120201@student.hcmus.edu.vn::ed9143e6-f773-4733-aefd-ed7b111162ee" providerId="AD" clId="Web-{50491A69-1D20-456C-85DD-3F9483F82E15}" dt="2023-06-01T06:44:16.014" v="204" actId="1076"/>
          <ac:cxnSpMkLst>
            <pc:docMk/>
            <pc:sldMk cId="3966865272" sldId="342"/>
            <ac:cxnSpMk id="44" creationId="{E4044AA8-6B2A-0224-81BC-4B52C0A6904F}"/>
          </ac:cxnSpMkLst>
        </pc:cxnChg>
        <pc:cxnChg chg="del">
          <ac:chgData name="PHẠM GIA THÔNG" userId="S::20120201@student.hcmus.edu.vn::ed9143e6-f773-4733-aefd-ed7b111162ee" providerId="AD" clId="Web-{50491A69-1D20-456C-85DD-3F9483F82E15}" dt="2023-06-01T06:39:13.160" v="145"/>
          <ac:cxnSpMkLst>
            <pc:docMk/>
            <pc:sldMk cId="3966865272" sldId="342"/>
            <ac:cxnSpMk id="45" creationId="{53A9EE42-C4E6-B4B2-55CD-478B52A21CDB}"/>
          </ac:cxnSpMkLst>
        </pc:cxnChg>
      </pc:sldChg>
      <pc:sldChg chg="addSp delSp modSp add replId">
        <pc:chgData name="PHẠM GIA THÔNG" userId="S::20120201@student.hcmus.edu.vn::ed9143e6-f773-4733-aefd-ed7b111162ee" providerId="AD" clId="Web-{50491A69-1D20-456C-85DD-3F9483F82E15}" dt="2023-06-01T06:40:37.803" v="161" actId="20577"/>
        <pc:sldMkLst>
          <pc:docMk/>
          <pc:sldMk cId="3056457474" sldId="343"/>
        </pc:sldMkLst>
        <pc:spChg chg="del">
          <ac:chgData name="PHẠM GIA THÔNG" userId="S::20120201@student.hcmus.edu.vn::ed9143e6-f773-4733-aefd-ed7b111162ee" providerId="AD" clId="Web-{50491A69-1D20-456C-85DD-3F9483F82E15}" dt="2023-06-01T06:30:07.656" v="13"/>
          <ac:spMkLst>
            <pc:docMk/>
            <pc:sldMk cId="3056457474" sldId="343"/>
            <ac:spMk id="2" creationId="{E864D394-CB95-3E92-79D6-91AE8A3AA4DE}"/>
          </ac:spMkLst>
        </pc:spChg>
        <pc:spChg chg="mod">
          <ac:chgData name="PHẠM GIA THÔNG" userId="S::20120201@student.hcmus.edu.vn::ed9143e6-f773-4733-aefd-ed7b111162ee" providerId="AD" clId="Web-{50491A69-1D20-456C-85DD-3F9483F82E15}" dt="2023-06-01T06:40:34.725" v="159" actId="20577"/>
          <ac:spMkLst>
            <pc:docMk/>
            <pc:sldMk cId="3056457474" sldId="343"/>
            <ac:spMk id="3" creationId="{042E208A-DE06-C084-7283-398B2E90341D}"/>
          </ac:spMkLst>
        </pc:spChg>
        <pc:spChg chg="mod">
          <ac:chgData name="PHẠM GIA THÔNG" userId="S::20120201@student.hcmus.edu.vn::ed9143e6-f773-4733-aefd-ed7b111162ee" providerId="AD" clId="Web-{50491A69-1D20-456C-85DD-3F9483F82E15}" dt="2023-06-01T06:40:37.803" v="161" actId="20577"/>
          <ac:spMkLst>
            <pc:docMk/>
            <pc:sldMk cId="3056457474" sldId="343"/>
            <ac:spMk id="4" creationId="{C7E0948E-3AC6-14D6-8693-49955105851E}"/>
          </ac:spMkLst>
        </pc:spChg>
        <pc:spChg chg="add del mod">
          <ac:chgData name="PHẠM GIA THÔNG" userId="S::20120201@student.hcmus.edu.vn::ed9143e6-f773-4733-aefd-ed7b111162ee" providerId="AD" clId="Web-{50491A69-1D20-456C-85DD-3F9483F82E15}" dt="2023-06-01T06:36:15.059" v="112"/>
          <ac:spMkLst>
            <pc:docMk/>
            <pc:sldMk cId="3056457474" sldId="343"/>
            <ac:spMk id="5" creationId="{0B76C902-2F65-133A-19C5-FA798002F7FD}"/>
          </ac:spMkLst>
        </pc:spChg>
        <pc:spChg chg="add mod">
          <ac:chgData name="PHẠM GIA THÔNG" userId="S::20120201@student.hcmus.edu.vn::ed9143e6-f773-4733-aefd-ed7b111162ee" providerId="AD" clId="Web-{50491A69-1D20-456C-85DD-3F9483F82E15}" dt="2023-06-01T06:37:21.734" v="126" actId="14100"/>
          <ac:spMkLst>
            <pc:docMk/>
            <pc:sldMk cId="3056457474" sldId="343"/>
            <ac:spMk id="7" creationId="{22EA9BBB-BDD6-4FCF-855E-582EAFDD63D3}"/>
          </ac:spMkLst>
        </pc:spChg>
        <pc:spChg chg="add mod">
          <ac:chgData name="PHẠM GIA THÔNG" userId="S::20120201@student.hcmus.edu.vn::ed9143e6-f773-4733-aefd-ed7b111162ee" providerId="AD" clId="Web-{50491A69-1D20-456C-85DD-3F9483F82E15}" dt="2023-06-01T06:39:05.378" v="143" actId="1076"/>
          <ac:spMkLst>
            <pc:docMk/>
            <pc:sldMk cId="3056457474" sldId="343"/>
            <ac:spMk id="10" creationId="{764B0E64-FAF0-9F54-5D4E-A0DA28A035DE}"/>
          </ac:spMkLst>
        </pc:spChg>
        <pc:spChg chg="mod">
          <ac:chgData name="PHẠM GIA THÔNG" userId="S::20120201@student.hcmus.edu.vn::ed9143e6-f773-4733-aefd-ed7b111162ee" providerId="AD" clId="Web-{50491A69-1D20-456C-85DD-3F9483F82E15}" dt="2023-06-01T06:35:32.167" v="91" actId="1076"/>
          <ac:spMkLst>
            <pc:docMk/>
            <pc:sldMk cId="3056457474" sldId="343"/>
            <ac:spMk id="34" creationId="{DF3570FC-75BE-4EEB-4EBD-453EBAACB697}"/>
          </ac:spMkLst>
        </pc:spChg>
        <pc:spChg chg="mod">
          <ac:chgData name="PHẠM GIA THÔNG" userId="S::20120201@student.hcmus.edu.vn::ed9143e6-f773-4733-aefd-ed7b111162ee" providerId="AD" clId="Web-{50491A69-1D20-456C-85DD-3F9483F82E15}" dt="2023-06-01T06:35:32.277" v="92" actId="1076"/>
          <ac:spMkLst>
            <pc:docMk/>
            <pc:sldMk cId="3056457474" sldId="343"/>
            <ac:spMk id="35" creationId="{9E3F5C1B-C066-66C0-2A9D-A9B00C7B8D69}"/>
          </ac:spMkLst>
        </pc:spChg>
        <pc:spChg chg="del">
          <ac:chgData name="PHẠM GIA THÔNG" userId="S::20120201@student.hcmus.edu.vn::ed9143e6-f773-4733-aefd-ed7b111162ee" providerId="AD" clId="Web-{50491A69-1D20-456C-85DD-3F9483F82E15}" dt="2023-06-01T06:32:20.395" v="45"/>
          <ac:spMkLst>
            <pc:docMk/>
            <pc:sldMk cId="3056457474" sldId="343"/>
            <ac:spMk id="36" creationId="{3AD5928F-2CED-0273-DBBB-D6245C43EA11}"/>
          </ac:spMkLst>
        </pc:spChg>
        <pc:spChg chg="mod">
          <ac:chgData name="PHẠM GIA THÔNG" userId="S::20120201@student.hcmus.edu.vn::ed9143e6-f773-4733-aefd-ed7b111162ee" providerId="AD" clId="Web-{50491A69-1D20-456C-85DD-3F9483F82E15}" dt="2023-06-01T06:35:32.370" v="93" actId="1076"/>
          <ac:spMkLst>
            <pc:docMk/>
            <pc:sldMk cId="3056457474" sldId="343"/>
            <ac:spMk id="37" creationId="{90DBB663-3EB2-8AB0-4A1D-3F3BDF6FDD00}"/>
          </ac:spMkLst>
        </pc:spChg>
        <pc:spChg chg="add del mod">
          <ac:chgData name="PHẠM GIA THÔNG" userId="S::20120201@student.hcmus.edu.vn::ed9143e6-f773-4733-aefd-ed7b111162ee" providerId="AD" clId="Web-{50491A69-1D20-456C-85DD-3F9483F82E15}" dt="2023-06-01T06:38:57.034" v="142"/>
          <ac:spMkLst>
            <pc:docMk/>
            <pc:sldMk cId="3056457474" sldId="343"/>
            <ac:spMk id="38" creationId="{DDF748C6-5634-9EF6-F61C-55E68D491554}"/>
          </ac:spMkLst>
        </pc:spChg>
        <pc:spChg chg="del">
          <ac:chgData name="PHẠM GIA THÔNG" userId="S::20120201@student.hcmus.edu.vn::ed9143e6-f773-4733-aefd-ed7b111162ee" providerId="AD" clId="Web-{50491A69-1D20-456C-85DD-3F9483F82E15}" dt="2023-06-01T06:30:10.437" v="15"/>
          <ac:spMkLst>
            <pc:docMk/>
            <pc:sldMk cId="3056457474" sldId="343"/>
            <ac:spMk id="39" creationId="{AE0F6FD6-AFEF-CC1C-A0A4-4203B665C0C8}"/>
          </ac:spMkLst>
        </pc:spChg>
        <pc:spChg chg="del">
          <ac:chgData name="PHẠM GIA THÔNG" userId="S::20120201@student.hcmus.edu.vn::ed9143e6-f773-4733-aefd-ed7b111162ee" providerId="AD" clId="Web-{50491A69-1D20-456C-85DD-3F9483F82E15}" dt="2023-06-01T06:30:09.202" v="14"/>
          <ac:spMkLst>
            <pc:docMk/>
            <pc:sldMk cId="3056457474" sldId="343"/>
            <ac:spMk id="40" creationId="{AFC482DD-06F7-C905-5586-5FBAAD462E22}"/>
          </ac:spMkLst>
        </pc:spChg>
        <pc:cxnChg chg="add mod">
          <ac:chgData name="PHẠM GIA THÔNG" userId="S::20120201@student.hcmus.edu.vn::ed9143e6-f773-4733-aefd-ed7b111162ee" providerId="AD" clId="Web-{50491A69-1D20-456C-85DD-3F9483F82E15}" dt="2023-06-01T06:37:59.329" v="132"/>
          <ac:cxnSpMkLst>
            <pc:docMk/>
            <pc:sldMk cId="3056457474" sldId="343"/>
            <ac:cxnSpMk id="8" creationId="{9F2D68B8-51A0-8564-B009-6C6B6856C04B}"/>
          </ac:cxnSpMkLst>
        </pc:cxnChg>
        <pc:cxnChg chg="mod">
          <ac:chgData name="PHẠM GIA THÔNG" userId="S::20120201@student.hcmus.edu.vn::ed9143e6-f773-4733-aefd-ed7b111162ee" providerId="AD" clId="Web-{50491A69-1D20-456C-85DD-3F9483F82E15}" dt="2023-06-01T06:35:32.527" v="95" actId="1076"/>
          <ac:cxnSpMkLst>
            <pc:docMk/>
            <pc:sldMk cId="3056457474" sldId="343"/>
            <ac:cxnSpMk id="41" creationId="{AF876322-F632-29F7-9C3E-182AD4436EB7}"/>
          </ac:cxnSpMkLst>
        </pc:cxnChg>
        <pc:cxnChg chg="mod">
          <ac:chgData name="PHẠM GIA THÔNG" userId="S::20120201@student.hcmus.edu.vn::ed9143e6-f773-4733-aefd-ed7b111162ee" providerId="AD" clId="Web-{50491A69-1D20-456C-85DD-3F9483F82E15}" dt="2023-06-01T06:35:32.605" v="96" actId="1076"/>
          <ac:cxnSpMkLst>
            <pc:docMk/>
            <pc:sldMk cId="3056457474" sldId="343"/>
            <ac:cxnSpMk id="42" creationId="{62A99516-7B47-F910-0938-8DB7F8FB07CD}"/>
          </ac:cxnSpMkLst>
        </pc:cxnChg>
        <pc:cxnChg chg="mod">
          <ac:chgData name="PHẠM GIA THÔNG" userId="S::20120201@student.hcmus.edu.vn::ed9143e6-f773-4733-aefd-ed7b111162ee" providerId="AD" clId="Web-{50491A69-1D20-456C-85DD-3F9483F82E15}" dt="2023-06-01T06:35:32.667" v="97" actId="1076"/>
          <ac:cxnSpMkLst>
            <pc:docMk/>
            <pc:sldMk cId="3056457474" sldId="343"/>
            <ac:cxnSpMk id="43" creationId="{65890D56-9D32-4EB1-63A7-E465AD7B0CD4}"/>
          </ac:cxnSpMkLst>
        </pc:cxnChg>
        <pc:cxnChg chg="mod">
          <ac:chgData name="PHẠM GIA THÔNG" userId="S::20120201@student.hcmus.edu.vn::ed9143e6-f773-4733-aefd-ed7b111162ee" providerId="AD" clId="Web-{50491A69-1D20-456C-85DD-3F9483F82E15}" dt="2023-06-01T06:35:32.745" v="98" actId="1076"/>
          <ac:cxnSpMkLst>
            <pc:docMk/>
            <pc:sldMk cId="3056457474" sldId="343"/>
            <ac:cxnSpMk id="44" creationId="{E4044AA8-6B2A-0224-81BC-4B52C0A6904F}"/>
          </ac:cxnSpMkLst>
        </pc:cxnChg>
        <pc:cxnChg chg="mod">
          <ac:chgData name="PHẠM GIA THÔNG" userId="S::20120201@student.hcmus.edu.vn::ed9143e6-f773-4733-aefd-ed7b111162ee" providerId="AD" clId="Web-{50491A69-1D20-456C-85DD-3F9483F82E15}" dt="2023-06-01T06:35:32.824" v="99" actId="1076"/>
          <ac:cxnSpMkLst>
            <pc:docMk/>
            <pc:sldMk cId="3056457474" sldId="343"/>
            <ac:cxnSpMk id="45" creationId="{53A9EE42-C4E6-B4B2-55CD-478B52A21CDB}"/>
          </ac:cxnSpMkLst>
        </pc:cxnChg>
      </pc:sldChg>
      <pc:sldChg chg="delSp modSp add ord replId">
        <pc:chgData name="PHẠM GIA THÔNG" userId="S::20120201@student.hcmus.edu.vn::ed9143e6-f773-4733-aefd-ed7b111162ee" providerId="AD" clId="Web-{50491A69-1D20-456C-85DD-3F9483F82E15}" dt="2023-06-01T06:44:30.437" v="213" actId="1076"/>
        <pc:sldMkLst>
          <pc:docMk/>
          <pc:sldMk cId="3723394240" sldId="344"/>
        </pc:sldMkLst>
        <pc:spChg chg="mod">
          <ac:chgData name="PHẠM GIA THÔNG" userId="S::20120201@student.hcmus.edu.vn::ed9143e6-f773-4733-aefd-ed7b111162ee" providerId="AD" clId="Web-{50491A69-1D20-456C-85DD-3F9483F82E15}" dt="2023-06-01T06:44:25.890" v="206" actId="1076"/>
          <ac:spMkLst>
            <pc:docMk/>
            <pc:sldMk cId="3723394240" sldId="344"/>
            <ac:spMk id="34" creationId="{DF3570FC-75BE-4EEB-4EBD-453EBAACB697}"/>
          </ac:spMkLst>
        </pc:spChg>
        <pc:spChg chg="mod">
          <ac:chgData name="PHẠM GIA THÔNG" userId="S::20120201@student.hcmus.edu.vn::ed9143e6-f773-4733-aefd-ed7b111162ee" providerId="AD" clId="Web-{50491A69-1D20-456C-85DD-3F9483F82E15}" dt="2023-06-01T06:44:25.984" v="207" actId="1076"/>
          <ac:spMkLst>
            <pc:docMk/>
            <pc:sldMk cId="3723394240" sldId="344"/>
            <ac:spMk id="35" creationId="{9E3F5C1B-C066-66C0-2A9D-A9B00C7B8D69}"/>
          </ac:spMkLst>
        </pc:spChg>
        <pc:spChg chg="mod">
          <ac:chgData name="PHẠM GIA THÔNG" userId="S::20120201@student.hcmus.edu.vn::ed9143e6-f773-4733-aefd-ed7b111162ee" providerId="AD" clId="Web-{50491A69-1D20-456C-85DD-3F9483F82E15}" dt="2023-06-01T06:43:52.342" v="193" actId="1076"/>
          <ac:spMkLst>
            <pc:docMk/>
            <pc:sldMk cId="3723394240" sldId="344"/>
            <ac:spMk id="36" creationId="{3AD5928F-2CED-0273-DBBB-D6245C43EA11}"/>
          </ac:spMkLst>
        </pc:spChg>
        <pc:spChg chg="mod">
          <ac:chgData name="PHẠM GIA THÔNG" userId="S::20120201@student.hcmus.edu.vn::ed9143e6-f773-4733-aefd-ed7b111162ee" providerId="AD" clId="Web-{50491A69-1D20-456C-85DD-3F9483F82E15}" dt="2023-06-01T06:44:30.437" v="213" actId="1076"/>
          <ac:spMkLst>
            <pc:docMk/>
            <pc:sldMk cId="3723394240" sldId="344"/>
            <ac:spMk id="37" creationId="{90DBB663-3EB2-8AB0-4A1D-3F3BDF6FDD00}"/>
          </ac:spMkLst>
        </pc:spChg>
        <pc:spChg chg="mod">
          <ac:chgData name="PHẠM GIA THÔNG" userId="S::20120201@student.hcmus.edu.vn::ed9143e6-f773-4733-aefd-ed7b111162ee" providerId="AD" clId="Web-{50491A69-1D20-456C-85DD-3F9483F82E15}" dt="2023-06-01T06:44:26.187" v="209" actId="1076"/>
          <ac:spMkLst>
            <pc:docMk/>
            <pc:sldMk cId="3723394240" sldId="344"/>
            <ac:spMk id="38" creationId="{DDF748C6-5634-9EF6-F61C-55E68D491554}"/>
          </ac:spMkLst>
        </pc:spChg>
        <pc:spChg chg="del">
          <ac:chgData name="PHẠM GIA THÔNG" userId="S::20120201@student.hcmus.edu.vn::ed9143e6-f773-4733-aefd-ed7b111162ee" providerId="AD" clId="Web-{50491A69-1D20-456C-85DD-3F9483F82E15}" dt="2023-06-01T06:42:46.308" v="177"/>
          <ac:spMkLst>
            <pc:docMk/>
            <pc:sldMk cId="3723394240" sldId="344"/>
            <ac:spMk id="39" creationId="{AE0F6FD6-AFEF-CC1C-A0A4-4203B665C0C8}"/>
          </ac:spMkLst>
        </pc:spChg>
        <pc:spChg chg="del">
          <ac:chgData name="PHẠM GIA THÔNG" userId="S::20120201@student.hcmus.edu.vn::ed9143e6-f773-4733-aefd-ed7b111162ee" providerId="AD" clId="Web-{50491A69-1D20-456C-85DD-3F9483F82E15}" dt="2023-06-01T06:42:46.527" v="178"/>
          <ac:spMkLst>
            <pc:docMk/>
            <pc:sldMk cId="3723394240" sldId="344"/>
            <ac:spMk id="40" creationId="{AFC482DD-06F7-C905-5586-5FBAAD462E22}"/>
          </ac:spMkLst>
        </pc:spChg>
        <pc:cxnChg chg="mod">
          <ac:chgData name="PHẠM GIA THÔNG" userId="S::20120201@student.hcmus.edu.vn::ed9143e6-f773-4733-aefd-ed7b111162ee" providerId="AD" clId="Web-{50491A69-1D20-456C-85DD-3F9483F82E15}" dt="2023-06-01T06:44:26.421" v="212" actId="1076"/>
          <ac:cxnSpMkLst>
            <pc:docMk/>
            <pc:sldMk cId="3723394240" sldId="344"/>
            <ac:cxnSpMk id="5" creationId="{7A35147F-BF67-B242-6B90-78CA0B4B7A74}"/>
          </ac:cxnSpMkLst>
        </pc:cxnChg>
        <pc:cxnChg chg="mod">
          <ac:chgData name="PHẠM GIA THÔNG" userId="S::20120201@student.hcmus.edu.vn::ed9143e6-f773-4733-aefd-ed7b111162ee" providerId="AD" clId="Web-{50491A69-1D20-456C-85DD-3F9483F82E15}" dt="2023-06-01T06:44:26.249" v="210" actId="1076"/>
          <ac:cxnSpMkLst>
            <pc:docMk/>
            <pc:sldMk cId="3723394240" sldId="344"/>
            <ac:cxnSpMk id="41" creationId="{AF876322-F632-29F7-9C3E-182AD4436EB7}"/>
          </ac:cxnSpMkLst>
        </pc:cxnChg>
        <pc:cxnChg chg="del">
          <ac:chgData name="PHẠM GIA THÔNG" userId="S::20120201@student.hcmus.edu.vn::ed9143e6-f773-4733-aefd-ed7b111162ee" providerId="AD" clId="Web-{50491A69-1D20-456C-85DD-3F9483F82E15}" dt="2023-06-01T06:42:57.058" v="181"/>
          <ac:cxnSpMkLst>
            <pc:docMk/>
            <pc:sldMk cId="3723394240" sldId="344"/>
            <ac:cxnSpMk id="42" creationId="{62A99516-7B47-F910-0938-8DB7F8FB07CD}"/>
          </ac:cxnSpMkLst>
        </pc:cxnChg>
        <pc:cxnChg chg="mod">
          <ac:chgData name="PHẠM GIA THÔNG" userId="S::20120201@student.hcmus.edu.vn::ed9143e6-f773-4733-aefd-ed7b111162ee" providerId="AD" clId="Web-{50491A69-1D20-456C-85DD-3F9483F82E15}" dt="2023-06-01T06:44:26.312" v="211" actId="1076"/>
          <ac:cxnSpMkLst>
            <pc:docMk/>
            <pc:sldMk cId="3723394240" sldId="344"/>
            <ac:cxnSpMk id="43" creationId="{65890D56-9D32-4EB1-63A7-E465AD7B0CD4}"/>
          </ac:cxnSpMkLst>
        </pc:cxnChg>
        <pc:cxnChg chg="del">
          <ac:chgData name="PHẠM GIA THÔNG" userId="S::20120201@student.hcmus.edu.vn::ed9143e6-f773-4733-aefd-ed7b111162ee" providerId="AD" clId="Web-{50491A69-1D20-456C-85DD-3F9483F82E15}" dt="2023-06-01T06:42:58.199" v="182"/>
          <ac:cxnSpMkLst>
            <pc:docMk/>
            <pc:sldMk cId="3723394240" sldId="344"/>
            <ac:cxnSpMk id="44" creationId="{E4044AA8-6B2A-0224-81BC-4B52C0A6904F}"/>
          </ac:cxnSpMkLst>
        </pc:cxnChg>
      </pc:sldChg>
      <pc:sldChg chg="delSp modSp add ord replId">
        <pc:chgData name="PHẠM GIA THÔNG" userId="S::20120201@student.hcmus.edu.vn::ed9143e6-f773-4733-aefd-ed7b111162ee" providerId="AD" clId="Web-{50491A69-1D20-456C-85DD-3F9483F82E15}" dt="2023-06-01T06:46:57.255" v="243" actId="20577"/>
        <pc:sldMkLst>
          <pc:docMk/>
          <pc:sldMk cId="3997485969" sldId="345"/>
        </pc:sldMkLst>
        <pc:spChg chg="del">
          <ac:chgData name="PHẠM GIA THÔNG" userId="S::20120201@student.hcmus.edu.vn::ed9143e6-f773-4733-aefd-ed7b111162ee" providerId="AD" clId="Web-{50491A69-1D20-456C-85DD-3F9483F82E15}" dt="2023-06-01T06:45:40.564" v="223"/>
          <ac:spMkLst>
            <pc:docMk/>
            <pc:sldMk cId="3997485969" sldId="345"/>
            <ac:spMk id="3" creationId="{042E208A-DE06-C084-7283-398B2E90341D}"/>
          </ac:spMkLst>
        </pc:spChg>
        <pc:spChg chg="del">
          <ac:chgData name="PHẠM GIA THÔNG" userId="S::20120201@student.hcmus.edu.vn::ed9143e6-f773-4733-aefd-ed7b111162ee" providerId="AD" clId="Web-{50491A69-1D20-456C-85DD-3F9483F82E15}" dt="2023-06-01T06:45:42.393" v="224"/>
          <ac:spMkLst>
            <pc:docMk/>
            <pc:sldMk cId="3997485969" sldId="345"/>
            <ac:spMk id="4" creationId="{C7E0948E-3AC6-14D6-8693-49955105851E}"/>
          </ac:spMkLst>
        </pc:spChg>
        <pc:spChg chg="mod">
          <ac:chgData name="PHẠM GIA THÔNG" userId="S::20120201@student.hcmus.edu.vn::ed9143e6-f773-4733-aefd-ed7b111162ee" providerId="AD" clId="Web-{50491A69-1D20-456C-85DD-3F9483F82E15}" dt="2023-06-01T06:46:57.255" v="243" actId="20577"/>
          <ac:spMkLst>
            <pc:docMk/>
            <pc:sldMk cId="3997485969" sldId="345"/>
            <ac:spMk id="7" creationId="{22EA9BBB-BDD6-4FCF-855E-582EAFDD63D3}"/>
          </ac:spMkLst>
        </pc:spChg>
        <pc:spChg chg="mod">
          <ac:chgData name="PHẠM GIA THÔNG" userId="S::20120201@student.hcmus.edu.vn::ed9143e6-f773-4733-aefd-ed7b111162ee" providerId="AD" clId="Web-{50491A69-1D20-456C-85DD-3F9483F82E15}" dt="2023-06-01T06:46:29.972" v="239" actId="20577"/>
          <ac:spMkLst>
            <pc:docMk/>
            <pc:sldMk cId="3997485969" sldId="345"/>
            <ac:spMk id="10" creationId="{764B0E64-FAF0-9F54-5D4E-A0DA28A035DE}"/>
          </ac:spMkLst>
        </pc:spChg>
        <pc:spChg chg="mod">
          <ac:chgData name="PHẠM GIA THÔNG" userId="S::20120201@student.hcmus.edu.vn::ed9143e6-f773-4733-aefd-ed7b111162ee" providerId="AD" clId="Web-{50491A69-1D20-456C-85DD-3F9483F82E15}" dt="2023-06-01T06:46:15.159" v="233" actId="20577"/>
          <ac:spMkLst>
            <pc:docMk/>
            <pc:sldMk cId="3997485969" sldId="345"/>
            <ac:spMk id="34" creationId="{DF3570FC-75BE-4EEB-4EBD-453EBAACB697}"/>
          </ac:spMkLst>
        </pc:spChg>
        <pc:spChg chg="mod">
          <ac:chgData name="PHẠM GIA THÔNG" userId="S::20120201@student.hcmus.edu.vn::ed9143e6-f773-4733-aefd-ed7b111162ee" providerId="AD" clId="Web-{50491A69-1D20-456C-85DD-3F9483F82E15}" dt="2023-06-01T06:46:22.300" v="235" actId="20577"/>
          <ac:spMkLst>
            <pc:docMk/>
            <pc:sldMk cId="3997485969" sldId="345"/>
            <ac:spMk id="35" creationId="{9E3F5C1B-C066-66C0-2A9D-A9B00C7B8D69}"/>
          </ac:spMkLst>
        </pc:spChg>
        <pc:spChg chg="mod">
          <ac:chgData name="PHẠM GIA THÔNG" userId="S::20120201@student.hcmus.edu.vn::ed9143e6-f773-4733-aefd-ed7b111162ee" providerId="AD" clId="Web-{50491A69-1D20-456C-85DD-3F9483F82E15}" dt="2023-06-01T06:46:26.972" v="237" actId="20577"/>
          <ac:spMkLst>
            <pc:docMk/>
            <pc:sldMk cId="3997485969" sldId="345"/>
            <ac:spMk id="37" creationId="{90DBB663-3EB2-8AB0-4A1D-3F3BDF6FDD00}"/>
          </ac:spMkLst>
        </pc:spChg>
        <pc:cxnChg chg="mod">
          <ac:chgData name="PHẠM GIA THÔNG" userId="S::20120201@student.hcmus.edu.vn::ed9143e6-f773-4733-aefd-ed7b111162ee" providerId="AD" clId="Web-{50491A69-1D20-456C-85DD-3F9483F82E15}" dt="2023-06-01T06:46:39.645" v="241" actId="1076"/>
          <ac:cxnSpMkLst>
            <pc:docMk/>
            <pc:sldMk cId="3997485969" sldId="345"/>
            <ac:cxnSpMk id="8" creationId="{9F2D68B8-51A0-8564-B009-6C6B6856C04B}"/>
          </ac:cxnSpMkLst>
        </pc:cxnChg>
        <pc:cxnChg chg="del">
          <ac:chgData name="PHẠM GIA THÔNG" userId="S::20120201@student.hcmus.edu.vn::ed9143e6-f773-4733-aefd-ed7b111162ee" providerId="AD" clId="Web-{50491A69-1D20-456C-85DD-3F9483F82E15}" dt="2023-06-01T06:45:56.237" v="227"/>
          <ac:cxnSpMkLst>
            <pc:docMk/>
            <pc:sldMk cId="3997485969" sldId="345"/>
            <ac:cxnSpMk id="42" creationId="{62A99516-7B47-F910-0938-8DB7F8FB07CD}"/>
          </ac:cxnSpMkLst>
        </pc:cxnChg>
        <pc:cxnChg chg="del">
          <ac:chgData name="PHẠM GIA THÔNG" userId="S::20120201@student.hcmus.edu.vn::ed9143e6-f773-4733-aefd-ed7b111162ee" providerId="AD" clId="Web-{50491A69-1D20-456C-85DD-3F9483F82E15}" dt="2023-06-01T06:45:57.628" v="228"/>
          <ac:cxnSpMkLst>
            <pc:docMk/>
            <pc:sldMk cId="3997485969" sldId="345"/>
            <ac:cxnSpMk id="43" creationId="{65890D56-9D32-4EB1-63A7-E465AD7B0CD4}"/>
          </ac:cxnSpMkLst>
        </pc:cxnChg>
        <pc:cxnChg chg="mod">
          <ac:chgData name="PHẠM GIA THÔNG" userId="S::20120201@student.hcmus.edu.vn::ed9143e6-f773-4733-aefd-ed7b111162ee" providerId="AD" clId="Web-{50491A69-1D20-456C-85DD-3F9483F82E15}" dt="2023-06-01T06:46:02.096" v="229" actId="14100"/>
          <ac:cxnSpMkLst>
            <pc:docMk/>
            <pc:sldMk cId="3997485969" sldId="345"/>
            <ac:cxnSpMk id="45" creationId="{53A9EE42-C4E6-B4B2-55CD-478B52A21CDB}"/>
          </ac:cxnSpMkLst>
        </pc:cxnChg>
      </pc:sldChg>
      <pc:sldChg chg="modSp add ord replId">
        <pc:chgData name="PHẠM GIA THÔNG" userId="S::20120201@student.hcmus.edu.vn::ed9143e6-f773-4733-aefd-ed7b111162ee" providerId="AD" clId="Web-{50491A69-1D20-456C-85DD-3F9483F82E15}" dt="2023-06-01T06:51:01.467" v="312" actId="1076"/>
        <pc:sldMkLst>
          <pc:docMk/>
          <pc:sldMk cId="2328339765" sldId="346"/>
        </pc:sldMkLst>
        <pc:spChg chg="mod">
          <ac:chgData name="PHẠM GIA THÔNG" userId="S::20120201@student.hcmus.edu.vn::ed9143e6-f773-4733-aefd-ed7b111162ee" providerId="AD" clId="Web-{50491A69-1D20-456C-85DD-3F9483F82E15}" dt="2023-06-01T06:51:01.467" v="312" actId="1076"/>
          <ac:spMkLst>
            <pc:docMk/>
            <pc:sldMk cId="2328339765" sldId="346"/>
            <ac:spMk id="34" creationId="{DF3570FC-75BE-4EEB-4EBD-453EBAACB697}"/>
          </ac:spMkLst>
        </pc:spChg>
        <pc:spChg chg="mod">
          <ac:chgData name="PHẠM GIA THÔNG" userId="S::20120201@student.hcmus.edu.vn::ed9143e6-f773-4733-aefd-ed7b111162ee" providerId="AD" clId="Web-{50491A69-1D20-456C-85DD-3F9483F82E15}" dt="2023-06-01T06:51:01.467" v="302" actId="1076"/>
          <ac:spMkLst>
            <pc:docMk/>
            <pc:sldMk cId="2328339765" sldId="346"/>
            <ac:spMk id="35" creationId="{9E3F5C1B-C066-66C0-2A9D-A9B00C7B8D69}"/>
          </ac:spMkLst>
        </pc:spChg>
        <pc:spChg chg="mod">
          <ac:chgData name="PHẠM GIA THÔNG" userId="S::20120201@student.hcmus.edu.vn::ed9143e6-f773-4733-aefd-ed7b111162ee" providerId="AD" clId="Web-{50491A69-1D20-456C-85DD-3F9483F82E15}" dt="2023-06-01T06:48:06.710" v="247" actId="20577"/>
          <ac:spMkLst>
            <pc:docMk/>
            <pc:sldMk cId="2328339765" sldId="346"/>
            <ac:spMk id="36" creationId="{3AD5928F-2CED-0273-DBBB-D6245C43EA11}"/>
          </ac:spMkLst>
        </pc:spChg>
        <pc:spChg chg="mod">
          <ac:chgData name="PHẠM GIA THÔNG" userId="S::20120201@student.hcmus.edu.vn::ed9143e6-f773-4733-aefd-ed7b111162ee" providerId="AD" clId="Web-{50491A69-1D20-456C-85DD-3F9483F82E15}" dt="2023-06-01T06:51:01.467" v="303" actId="1076"/>
          <ac:spMkLst>
            <pc:docMk/>
            <pc:sldMk cId="2328339765" sldId="346"/>
            <ac:spMk id="37" creationId="{90DBB663-3EB2-8AB0-4A1D-3F3BDF6FDD00}"/>
          </ac:spMkLst>
        </pc:spChg>
        <pc:spChg chg="mod">
          <ac:chgData name="PHẠM GIA THÔNG" userId="S::20120201@student.hcmus.edu.vn::ed9143e6-f773-4733-aefd-ed7b111162ee" providerId="AD" clId="Web-{50491A69-1D20-456C-85DD-3F9483F82E15}" dt="2023-06-01T06:51:01.467" v="304" actId="1076"/>
          <ac:spMkLst>
            <pc:docMk/>
            <pc:sldMk cId="2328339765" sldId="346"/>
            <ac:spMk id="38" creationId="{DDF748C6-5634-9EF6-F61C-55E68D491554}"/>
          </ac:spMkLst>
        </pc:spChg>
        <pc:spChg chg="mod">
          <ac:chgData name="PHẠM GIA THÔNG" userId="S::20120201@student.hcmus.edu.vn::ed9143e6-f773-4733-aefd-ed7b111162ee" providerId="AD" clId="Web-{50491A69-1D20-456C-85DD-3F9483F82E15}" dt="2023-06-01T06:51:01.467" v="305" actId="1076"/>
          <ac:spMkLst>
            <pc:docMk/>
            <pc:sldMk cId="2328339765" sldId="346"/>
            <ac:spMk id="39" creationId="{AE0F6FD6-AFEF-CC1C-A0A4-4203B665C0C8}"/>
          </ac:spMkLst>
        </pc:spChg>
        <pc:spChg chg="mod">
          <ac:chgData name="PHẠM GIA THÔNG" userId="S::20120201@student.hcmus.edu.vn::ed9143e6-f773-4733-aefd-ed7b111162ee" providerId="AD" clId="Web-{50491A69-1D20-456C-85DD-3F9483F82E15}" dt="2023-06-01T06:51:01.467" v="306" actId="1076"/>
          <ac:spMkLst>
            <pc:docMk/>
            <pc:sldMk cId="2328339765" sldId="346"/>
            <ac:spMk id="40" creationId="{AFC482DD-06F7-C905-5586-5FBAAD462E22}"/>
          </ac:spMkLst>
        </pc:spChg>
        <pc:cxnChg chg="mod">
          <ac:chgData name="PHẠM GIA THÔNG" userId="S::20120201@student.hcmus.edu.vn::ed9143e6-f773-4733-aefd-ed7b111162ee" providerId="AD" clId="Web-{50491A69-1D20-456C-85DD-3F9483F82E15}" dt="2023-06-01T06:51:01.467" v="311" actId="1076"/>
          <ac:cxnSpMkLst>
            <pc:docMk/>
            <pc:sldMk cId="2328339765" sldId="346"/>
            <ac:cxnSpMk id="5" creationId="{7A35147F-BF67-B242-6B90-78CA0B4B7A74}"/>
          </ac:cxnSpMkLst>
        </pc:cxnChg>
        <pc:cxnChg chg="mod">
          <ac:chgData name="PHẠM GIA THÔNG" userId="S::20120201@student.hcmus.edu.vn::ed9143e6-f773-4733-aefd-ed7b111162ee" providerId="AD" clId="Web-{50491A69-1D20-456C-85DD-3F9483F82E15}" dt="2023-06-01T06:51:01.467" v="307" actId="1076"/>
          <ac:cxnSpMkLst>
            <pc:docMk/>
            <pc:sldMk cId="2328339765" sldId="346"/>
            <ac:cxnSpMk id="41" creationId="{AF876322-F632-29F7-9C3E-182AD4436EB7}"/>
          </ac:cxnSpMkLst>
        </pc:cxnChg>
        <pc:cxnChg chg="mod">
          <ac:chgData name="PHẠM GIA THÔNG" userId="S::20120201@student.hcmus.edu.vn::ed9143e6-f773-4733-aefd-ed7b111162ee" providerId="AD" clId="Web-{50491A69-1D20-456C-85DD-3F9483F82E15}" dt="2023-06-01T06:51:01.467" v="308" actId="1076"/>
          <ac:cxnSpMkLst>
            <pc:docMk/>
            <pc:sldMk cId="2328339765" sldId="346"/>
            <ac:cxnSpMk id="42" creationId="{62A99516-7B47-F910-0938-8DB7F8FB07CD}"/>
          </ac:cxnSpMkLst>
        </pc:cxnChg>
        <pc:cxnChg chg="mod">
          <ac:chgData name="PHẠM GIA THÔNG" userId="S::20120201@student.hcmus.edu.vn::ed9143e6-f773-4733-aefd-ed7b111162ee" providerId="AD" clId="Web-{50491A69-1D20-456C-85DD-3F9483F82E15}" dt="2023-06-01T06:51:01.467" v="309" actId="1076"/>
          <ac:cxnSpMkLst>
            <pc:docMk/>
            <pc:sldMk cId="2328339765" sldId="346"/>
            <ac:cxnSpMk id="43" creationId="{65890D56-9D32-4EB1-63A7-E465AD7B0CD4}"/>
          </ac:cxnSpMkLst>
        </pc:cxnChg>
        <pc:cxnChg chg="mod">
          <ac:chgData name="PHẠM GIA THÔNG" userId="S::20120201@student.hcmus.edu.vn::ed9143e6-f773-4733-aefd-ed7b111162ee" providerId="AD" clId="Web-{50491A69-1D20-456C-85DD-3F9483F82E15}" dt="2023-06-01T06:51:01.467" v="310" actId="1076"/>
          <ac:cxnSpMkLst>
            <pc:docMk/>
            <pc:sldMk cId="2328339765" sldId="346"/>
            <ac:cxnSpMk id="44" creationId="{E4044AA8-6B2A-0224-81BC-4B52C0A6904F}"/>
          </ac:cxnSpMkLst>
        </pc:cxnChg>
      </pc:sldChg>
      <pc:sldChg chg="delSp modSp add ord replId">
        <pc:chgData name="PHẠM GIA THÔNG" userId="S::20120201@student.hcmus.edu.vn::ed9143e6-f773-4733-aefd-ed7b111162ee" providerId="AD" clId="Web-{50491A69-1D20-456C-85DD-3F9483F82E15}" dt="2023-06-01T06:54:20.802" v="361" actId="20577"/>
        <pc:sldMkLst>
          <pc:docMk/>
          <pc:sldMk cId="3994350714" sldId="347"/>
        </pc:sldMkLst>
        <pc:spChg chg="mod">
          <ac:chgData name="PHẠM GIA THÔNG" userId="S::20120201@student.hcmus.edu.vn::ed9143e6-f773-4733-aefd-ed7b111162ee" providerId="AD" clId="Web-{50491A69-1D20-456C-85DD-3F9483F82E15}" dt="2023-06-01T06:54:01.708" v="355" actId="20577"/>
          <ac:spMkLst>
            <pc:docMk/>
            <pc:sldMk cId="3994350714" sldId="347"/>
            <ac:spMk id="3" creationId="{042E208A-DE06-C084-7283-398B2E90341D}"/>
          </ac:spMkLst>
        </pc:spChg>
        <pc:spChg chg="del">
          <ac:chgData name="PHẠM GIA THÔNG" userId="S::20120201@student.hcmus.edu.vn::ed9143e6-f773-4733-aefd-ed7b111162ee" providerId="AD" clId="Web-{50491A69-1D20-456C-85DD-3F9483F82E15}" dt="2023-06-01T06:52:35.423" v="332"/>
          <ac:spMkLst>
            <pc:docMk/>
            <pc:sldMk cId="3994350714" sldId="347"/>
            <ac:spMk id="4" creationId="{C7E0948E-3AC6-14D6-8693-49955105851E}"/>
          </ac:spMkLst>
        </pc:spChg>
        <pc:spChg chg="mod">
          <ac:chgData name="PHẠM GIA THÔNG" userId="S::20120201@student.hcmus.edu.vn::ed9143e6-f773-4733-aefd-ed7b111162ee" providerId="AD" clId="Web-{50491A69-1D20-456C-85DD-3F9483F82E15}" dt="2023-06-01T06:53:43.910" v="344" actId="1076"/>
          <ac:spMkLst>
            <pc:docMk/>
            <pc:sldMk cId="3994350714" sldId="347"/>
            <ac:spMk id="7" creationId="{22EA9BBB-BDD6-4FCF-855E-582EAFDD63D3}"/>
          </ac:spMkLst>
        </pc:spChg>
        <pc:spChg chg="mod">
          <ac:chgData name="PHẠM GIA THÔNG" userId="S::20120201@student.hcmus.edu.vn::ed9143e6-f773-4733-aefd-ed7b111162ee" providerId="AD" clId="Web-{50491A69-1D20-456C-85DD-3F9483F82E15}" dt="2023-06-01T06:54:05.458" v="357" actId="20577"/>
          <ac:spMkLst>
            <pc:docMk/>
            <pc:sldMk cId="3994350714" sldId="347"/>
            <ac:spMk id="10" creationId="{764B0E64-FAF0-9F54-5D4E-A0DA28A035DE}"/>
          </ac:spMkLst>
        </pc:spChg>
        <pc:spChg chg="mod">
          <ac:chgData name="PHẠM GIA THÔNG" userId="S::20120201@student.hcmus.edu.vn::ed9143e6-f773-4733-aefd-ed7b111162ee" providerId="AD" clId="Web-{50491A69-1D20-456C-85DD-3F9483F82E15}" dt="2023-06-01T06:53:53.082" v="349" actId="1076"/>
          <ac:spMkLst>
            <pc:docMk/>
            <pc:sldMk cId="3994350714" sldId="347"/>
            <ac:spMk id="34" creationId="{DF3570FC-75BE-4EEB-4EBD-453EBAACB697}"/>
          </ac:spMkLst>
        </pc:spChg>
        <pc:spChg chg="mod">
          <ac:chgData name="PHẠM GIA THÔNG" userId="S::20120201@student.hcmus.edu.vn::ed9143e6-f773-4733-aefd-ed7b111162ee" providerId="AD" clId="Web-{50491A69-1D20-456C-85DD-3F9483F82E15}" dt="2023-06-01T06:54:20.802" v="361" actId="20577"/>
          <ac:spMkLst>
            <pc:docMk/>
            <pc:sldMk cId="3994350714" sldId="347"/>
            <ac:spMk id="35" creationId="{9E3F5C1B-C066-66C0-2A9D-A9B00C7B8D69}"/>
          </ac:spMkLst>
        </pc:spChg>
        <pc:spChg chg="mod">
          <ac:chgData name="PHẠM GIA THÔNG" userId="S::20120201@student.hcmus.edu.vn::ed9143e6-f773-4733-aefd-ed7b111162ee" providerId="AD" clId="Web-{50491A69-1D20-456C-85DD-3F9483F82E15}" dt="2023-06-01T06:54:14.802" v="359" actId="20577"/>
          <ac:spMkLst>
            <pc:docMk/>
            <pc:sldMk cId="3994350714" sldId="347"/>
            <ac:spMk id="37" creationId="{90DBB663-3EB2-8AB0-4A1D-3F3BDF6FDD00}"/>
          </ac:spMkLst>
        </pc:spChg>
        <pc:cxnChg chg="mod">
          <ac:chgData name="PHẠM GIA THÔNG" userId="S::20120201@student.hcmus.edu.vn::ed9143e6-f773-4733-aefd-ed7b111162ee" providerId="AD" clId="Web-{50491A69-1D20-456C-85DD-3F9483F82E15}" dt="2023-06-01T06:53:43.801" v="343" actId="1076"/>
          <ac:cxnSpMkLst>
            <pc:docMk/>
            <pc:sldMk cId="3994350714" sldId="347"/>
            <ac:cxnSpMk id="8" creationId="{9F2D68B8-51A0-8564-B009-6C6B6856C04B}"/>
          </ac:cxnSpMkLst>
        </pc:cxnChg>
        <pc:cxnChg chg="mod">
          <ac:chgData name="PHẠM GIA THÔNG" userId="S::20120201@student.hcmus.edu.vn::ed9143e6-f773-4733-aefd-ed7b111162ee" providerId="AD" clId="Web-{50491A69-1D20-456C-85DD-3F9483F82E15}" dt="2023-06-01T06:53:53.160" v="350" actId="1076"/>
          <ac:cxnSpMkLst>
            <pc:docMk/>
            <pc:sldMk cId="3994350714" sldId="347"/>
            <ac:cxnSpMk id="41" creationId="{AF876322-F632-29F7-9C3E-182AD4436EB7}"/>
          </ac:cxnSpMkLst>
        </pc:cxnChg>
        <pc:cxnChg chg="mod">
          <ac:chgData name="PHẠM GIA THÔNG" userId="S::20120201@student.hcmus.edu.vn::ed9143e6-f773-4733-aefd-ed7b111162ee" providerId="AD" clId="Web-{50491A69-1D20-456C-85DD-3F9483F82E15}" dt="2023-06-01T06:53:53.239" v="351" actId="1076"/>
          <ac:cxnSpMkLst>
            <pc:docMk/>
            <pc:sldMk cId="3994350714" sldId="347"/>
            <ac:cxnSpMk id="42" creationId="{62A99516-7B47-F910-0938-8DB7F8FB07CD}"/>
          </ac:cxnSpMkLst>
        </pc:cxnChg>
        <pc:cxnChg chg="mod">
          <ac:chgData name="PHẠM GIA THÔNG" userId="S::20120201@student.hcmus.edu.vn::ed9143e6-f773-4733-aefd-ed7b111162ee" providerId="AD" clId="Web-{50491A69-1D20-456C-85DD-3F9483F82E15}" dt="2023-06-01T06:53:53.317" v="352" actId="1076"/>
          <ac:cxnSpMkLst>
            <pc:docMk/>
            <pc:sldMk cId="3994350714" sldId="347"/>
            <ac:cxnSpMk id="43" creationId="{65890D56-9D32-4EB1-63A7-E465AD7B0CD4}"/>
          </ac:cxnSpMkLst>
        </pc:cxnChg>
        <pc:cxnChg chg="mod">
          <ac:chgData name="PHẠM GIA THÔNG" userId="S::20120201@student.hcmus.edu.vn::ed9143e6-f773-4733-aefd-ed7b111162ee" providerId="AD" clId="Web-{50491A69-1D20-456C-85DD-3F9483F82E15}" dt="2023-06-01T06:53:53.395" v="353" actId="1076"/>
          <ac:cxnSpMkLst>
            <pc:docMk/>
            <pc:sldMk cId="3994350714" sldId="347"/>
            <ac:cxnSpMk id="44" creationId="{E4044AA8-6B2A-0224-81BC-4B52C0A6904F}"/>
          </ac:cxnSpMkLst>
        </pc:cxnChg>
        <pc:cxnChg chg="del">
          <ac:chgData name="PHẠM GIA THÔNG" userId="S::20120201@student.hcmus.edu.vn::ed9143e6-f773-4733-aefd-ed7b111162ee" providerId="AD" clId="Web-{50491A69-1D20-456C-85DD-3F9483F82E15}" dt="2023-06-01T06:52:39.517" v="333"/>
          <ac:cxnSpMkLst>
            <pc:docMk/>
            <pc:sldMk cId="3994350714" sldId="347"/>
            <ac:cxnSpMk id="45" creationId="{53A9EE42-C4E6-B4B2-55CD-478B52A21CDB}"/>
          </ac:cxnSpMkLst>
        </pc:cxnChg>
      </pc:sldChg>
      <pc:sldChg chg="delSp modSp add ord replId">
        <pc:chgData name="PHẠM GIA THÔNG" userId="S::20120201@student.hcmus.edu.vn::ed9143e6-f773-4733-aefd-ed7b111162ee" providerId="AD" clId="Web-{50491A69-1D20-456C-85DD-3F9483F82E15}" dt="2023-06-01T06:58:40.218" v="416" actId="20577"/>
        <pc:sldMkLst>
          <pc:docMk/>
          <pc:sldMk cId="334666726" sldId="348"/>
        </pc:sldMkLst>
        <pc:spChg chg="mod">
          <ac:chgData name="PHẠM GIA THÔNG" userId="S::20120201@student.hcmus.edu.vn::ed9143e6-f773-4733-aefd-ed7b111162ee" providerId="AD" clId="Web-{50491A69-1D20-456C-85DD-3F9483F82E15}" dt="2023-06-01T06:58:40.218" v="416" actId="20577"/>
          <ac:spMkLst>
            <pc:docMk/>
            <pc:sldMk cId="334666726" sldId="348"/>
            <ac:spMk id="34" creationId="{DF3570FC-75BE-4EEB-4EBD-453EBAACB697}"/>
          </ac:spMkLst>
        </pc:spChg>
        <pc:spChg chg="mod">
          <ac:chgData name="PHẠM GIA THÔNG" userId="S::20120201@student.hcmus.edu.vn::ed9143e6-f773-4733-aefd-ed7b111162ee" providerId="AD" clId="Web-{50491A69-1D20-456C-85DD-3F9483F82E15}" dt="2023-06-01T06:58:12.295" v="404" actId="1076"/>
          <ac:spMkLst>
            <pc:docMk/>
            <pc:sldMk cId="334666726" sldId="348"/>
            <ac:spMk id="35" creationId="{9E3F5C1B-C066-66C0-2A9D-A9B00C7B8D69}"/>
          </ac:spMkLst>
        </pc:spChg>
        <pc:spChg chg="mod">
          <ac:chgData name="PHẠM GIA THÔNG" userId="S::20120201@student.hcmus.edu.vn::ed9143e6-f773-4733-aefd-ed7b111162ee" providerId="AD" clId="Web-{50491A69-1D20-456C-85DD-3F9483F82E15}" dt="2023-06-01T06:58:17.061" v="410" actId="1076"/>
          <ac:spMkLst>
            <pc:docMk/>
            <pc:sldMk cId="334666726" sldId="348"/>
            <ac:spMk id="36" creationId="{3AD5928F-2CED-0273-DBBB-D6245C43EA11}"/>
          </ac:spMkLst>
        </pc:spChg>
        <pc:spChg chg="mod">
          <ac:chgData name="PHẠM GIA THÔNG" userId="S::20120201@student.hcmus.edu.vn::ed9143e6-f773-4733-aefd-ed7b111162ee" providerId="AD" clId="Web-{50491A69-1D20-456C-85DD-3F9483F82E15}" dt="2023-06-01T06:58:12.826" v="405" actId="1076"/>
          <ac:spMkLst>
            <pc:docMk/>
            <pc:sldMk cId="334666726" sldId="348"/>
            <ac:spMk id="37" creationId="{90DBB663-3EB2-8AB0-4A1D-3F3BDF6FDD00}"/>
          </ac:spMkLst>
        </pc:spChg>
        <pc:spChg chg="mod">
          <ac:chgData name="PHẠM GIA THÔNG" userId="S::20120201@student.hcmus.edu.vn::ed9143e6-f773-4733-aefd-ed7b111162ee" providerId="AD" clId="Web-{50491A69-1D20-456C-85DD-3F9483F82E15}" dt="2023-06-01T06:58:12.935" v="406" actId="1076"/>
          <ac:spMkLst>
            <pc:docMk/>
            <pc:sldMk cId="334666726" sldId="348"/>
            <ac:spMk id="38" creationId="{DDF748C6-5634-9EF6-F61C-55E68D491554}"/>
          </ac:spMkLst>
        </pc:spChg>
        <pc:spChg chg="del">
          <ac:chgData name="PHẠM GIA THÔNG" userId="S::20120201@student.hcmus.edu.vn::ed9143e6-f773-4733-aefd-ed7b111162ee" providerId="AD" clId="Web-{50491A69-1D20-456C-85DD-3F9483F82E15}" dt="2023-06-01T06:57:15.449" v="380"/>
          <ac:spMkLst>
            <pc:docMk/>
            <pc:sldMk cId="334666726" sldId="348"/>
            <ac:spMk id="39" creationId="{AE0F6FD6-AFEF-CC1C-A0A4-4203B665C0C8}"/>
          </ac:spMkLst>
        </pc:spChg>
        <pc:spChg chg="del">
          <ac:chgData name="PHẠM GIA THÔNG" userId="S::20120201@student.hcmus.edu.vn::ed9143e6-f773-4733-aefd-ed7b111162ee" providerId="AD" clId="Web-{50491A69-1D20-456C-85DD-3F9483F82E15}" dt="2023-06-01T06:57:15.762" v="381"/>
          <ac:spMkLst>
            <pc:docMk/>
            <pc:sldMk cId="334666726" sldId="348"/>
            <ac:spMk id="40" creationId="{AFC482DD-06F7-C905-5586-5FBAAD462E22}"/>
          </ac:spMkLst>
        </pc:spChg>
        <pc:cxnChg chg="mod">
          <ac:chgData name="PHẠM GIA THÔNG" userId="S::20120201@student.hcmus.edu.vn::ed9143e6-f773-4733-aefd-ed7b111162ee" providerId="AD" clId="Web-{50491A69-1D20-456C-85DD-3F9483F82E15}" dt="2023-06-01T06:58:13.482" v="409" actId="1076"/>
          <ac:cxnSpMkLst>
            <pc:docMk/>
            <pc:sldMk cId="334666726" sldId="348"/>
            <ac:cxnSpMk id="5" creationId="{7A35147F-BF67-B242-6B90-78CA0B4B7A74}"/>
          </ac:cxnSpMkLst>
        </pc:cxnChg>
        <pc:cxnChg chg="mod">
          <ac:chgData name="PHẠM GIA THÔNG" userId="S::20120201@student.hcmus.edu.vn::ed9143e6-f773-4733-aefd-ed7b111162ee" providerId="AD" clId="Web-{50491A69-1D20-456C-85DD-3F9483F82E15}" dt="2023-06-01T06:58:12.998" v="407" actId="1076"/>
          <ac:cxnSpMkLst>
            <pc:docMk/>
            <pc:sldMk cId="334666726" sldId="348"/>
            <ac:cxnSpMk id="41" creationId="{AF876322-F632-29F7-9C3E-182AD4436EB7}"/>
          </ac:cxnSpMkLst>
        </pc:cxnChg>
        <pc:cxnChg chg="del">
          <ac:chgData name="PHẠM GIA THÔNG" userId="S::20120201@student.hcmus.edu.vn::ed9143e6-f773-4733-aefd-ed7b111162ee" providerId="AD" clId="Web-{50491A69-1D20-456C-85DD-3F9483F82E15}" dt="2023-06-01T06:57:51.700" v="391"/>
          <ac:cxnSpMkLst>
            <pc:docMk/>
            <pc:sldMk cId="334666726" sldId="348"/>
            <ac:cxnSpMk id="42" creationId="{62A99516-7B47-F910-0938-8DB7F8FB07CD}"/>
          </ac:cxnSpMkLst>
        </pc:cxnChg>
        <pc:cxnChg chg="mod">
          <ac:chgData name="PHẠM GIA THÔNG" userId="S::20120201@student.hcmus.edu.vn::ed9143e6-f773-4733-aefd-ed7b111162ee" providerId="AD" clId="Web-{50491A69-1D20-456C-85DD-3F9483F82E15}" dt="2023-06-01T06:58:13.060" v="408" actId="1076"/>
          <ac:cxnSpMkLst>
            <pc:docMk/>
            <pc:sldMk cId="334666726" sldId="348"/>
            <ac:cxnSpMk id="43" creationId="{65890D56-9D32-4EB1-63A7-E465AD7B0CD4}"/>
          </ac:cxnSpMkLst>
        </pc:cxnChg>
        <pc:cxnChg chg="del">
          <ac:chgData name="PHẠM GIA THÔNG" userId="S::20120201@student.hcmus.edu.vn::ed9143e6-f773-4733-aefd-ed7b111162ee" providerId="AD" clId="Web-{50491A69-1D20-456C-85DD-3F9483F82E15}" dt="2023-06-01T06:57:53.404" v="392"/>
          <ac:cxnSpMkLst>
            <pc:docMk/>
            <pc:sldMk cId="334666726" sldId="348"/>
            <ac:cxnSpMk id="44" creationId="{E4044AA8-6B2A-0224-81BC-4B52C0A6904F}"/>
          </ac:cxnSpMkLst>
        </pc:cxnChg>
      </pc:sldChg>
      <pc:sldChg chg="delSp modSp add ord replId">
        <pc:chgData name="PHẠM GIA THÔNG" userId="S::20120201@student.hcmus.edu.vn::ed9143e6-f773-4733-aefd-ed7b111162ee" providerId="AD" clId="Web-{50491A69-1D20-456C-85DD-3F9483F82E15}" dt="2023-06-01T07:01:04.082" v="455" actId="1076"/>
        <pc:sldMkLst>
          <pc:docMk/>
          <pc:sldMk cId="2201213039" sldId="349"/>
        </pc:sldMkLst>
        <pc:spChg chg="mod">
          <ac:chgData name="PHẠM GIA THÔNG" userId="S::20120201@student.hcmus.edu.vn::ed9143e6-f773-4733-aefd-ed7b111162ee" providerId="AD" clId="Web-{50491A69-1D20-456C-85DD-3F9483F82E15}" dt="2023-06-01T07:01:04.020" v="454" actId="1076"/>
          <ac:spMkLst>
            <pc:docMk/>
            <pc:sldMk cId="2201213039" sldId="349"/>
            <ac:spMk id="7" creationId="{22EA9BBB-BDD6-4FCF-855E-582EAFDD63D3}"/>
          </ac:spMkLst>
        </pc:spChg>
        <pc:spChg chg="mod">
          <ac:chgData name="PHẠM GIA THÔNG" userId="S::20120201@student.hcmus.edu.vn::ed9143e6-f773-4733-aefd-ed7b111162ee" providerId="AD" clId="Web-{50491A69-1D20-456C-85DD-3F9483F82E15}" dt="2023-06-01T07:00:56.785" v="452" actId="1076"/>
          <ac:spMkLst>
            <pc:docMk/>
            <pc:sldMk cId="2201213039" sldId="349"/>
            <ac:spMk id="10" creationId="{764B0E64-FAF0-9F54-5D4E-A0DA28A035DE}"/>
          </ac:spMkLst>
        </pc:spChg>
        <pc:spChg chg="mod">
          <ac:chgData name="PHẠM GIA THÔNG" userId="S::20120201@student.hcmus.edu.vn::ed9143e6-f773-4733-aefd-ed7b111162ee" providerId="AD" clId="Web-{50491A69-1D20-456C-85DD-3F9483F82E15}" dt="2023-06-01T07:00:56.566" v="449" actId="1076"/>
          <ac:spMkLst>
            <pc:docMk/>
            <pc:sldMk cId="2201213039" sldId="349"/>
            <ac:spMk id="34" creationId="{DF3570FC-75BE-4EEB-4EBD-453EBAACB697}"/>
          </ac:spMkLst>
        </pc:spChg>
        <pc:spChg chg="mod">
          <ac:chgData name="PHẠM GIA THÔNG" userId="S::20120201@student.hcmus.edu.vn::ed9143e6-f773-4733-aefd-ed7b111162ee" providerId="AD" clId="Web-{50491A69-1D20-456C-85DD-3F9483F82E15}" dt="2023-06-01T07:00:56.879" v="453" actId="1076"/>
          <ac:spMkLst>
            <pc:docMk/>
            <pc:sldMk cId="2201213039" sldId="349"/>
            <ac:spMk id="35" creationId="{9E3F5C1B-C066-66C0-2A9D-A9B00C7B8D69}"/>
          </ac:spMkLst>
        </pc:spChg>
        <pc:spChg chg="del">
          <ac:chgData name="PHẠM GIA THÔNG" userId="S::20120201@student.hcmus.edu.vn::ed9143e6-f773-4733-aefd-ed7b111162ee" providerId="AD" clId="Web-{50491A69-1D20-456C-85DD-3F9483F82E15}" dt="2023-06-01T06:59:26.391" v="422"/>
          <ac:spMkLst>
            <pc:docMk/>
            <pc:sldMk cId="2201213039" sldId="349"/>
            <ac:spMk id="37" creationId="{90DBB663-3EB2-8AB0-4A1D-3F3BDF6FDD00}"/>
          </ac:spMkLst>
        </pc:spChg>
        <pc:cxnChg chg="mod">
          <ac:chgData name="PHẠM GIA THÔNG" userId="S::20120201@student.hcmus.edu.vn::ed9143e6-f773-4733-aefd-ed7b111162ee" providerId="AD" clId="Web-{50491A69-1D20-456C-85DD-3F9483F82E15}" dt="2023-06-01T07:01:04.082" v="455" actId="1076"/>
          <ac:cxnSpMkLst>
            <pc:docMk/>
            <pc:sldMk cId="2201213039" sldId="349"/>
            <ac:cxnSpMk id="8" creationId="{9F2D68B8-51A0-8564-B009-6C6B6856C04B}"/>
          </ac:cxnSpMkLst>
        </pc:cxnChg>
        <pc:cxnChg chg="mod">
          <ac:chgData name="PHẠM GIA THÔNG" userId="S::20120201@student.hcmus.edu.vn::ed9143e6-f773-4733-aefd-ed7b111162ee" providerId="AD" clId="Web-{50491A69-1D20-456C-85DD-3F9483F82E15}" dt="2023-06-01T07:00:56.629" v="450" actId="1076"/>
          <ac:cxnSpMkLst>
            <pc:docMk/>
            <pc:sldMk cId="2201213039" sldId="349"/>
            <ac:cxnSpMk id="41" creationId="{AF876322-F632-29F7-9C3E-182AD4436EB7}"/>
          </ac:cxnSpMkLst>
        </pc:cxnChg>
        <pc:cxnChg chg="del">
          <ac:chgData name="PHẠM GIA THÔNG" userId="S::20120201@student.hcmus.edu.vn::ed9143e6-f773-4733-aefd-ed7b111162ee" providerId="AD" clId="Web-{50491A69-1D20-456C-85DD-3F9483F82E15}" dt="2023-06-01T06:59:55.158" v="427"/>
          <ac:cxnSpMkLst>
            <pc:docMk/>
            <pc:sldMk cId="2201213039" sldId="349"/>
            <ac:cxnSpMk id="44" creationId="{E4044AA8-6B2A-0224-81BC-4B52C0A6904F}"/>
          </ac:cxnSpMkLst>
        </pc:cxnChg>
        <pc:cxnChg chg="mod">
          <ac:chgData name="PHẠM GIA THÔNG" userId="S::20120201@student.hcmus.edu.vn::ed9143e6-f773-4733-aefd-ed7b111162ee" providerId="AD" clId="Web-{50491A69-1D20-456C-85DD-3F9483F82E15}" dt="2023-06-01T07:00:56.676" v="451" actId="1076"/>
          <ac:cxnSpMkLst>
            <pc:docMk/>
            <pc:sldMk cId="2201213039" sldId="349"/>
            <ac:cxnSpMk id="45" creationId="{53A9EE42-C4E6-B4B2-55CD-478B52A21CDB}"/>
          </ac:cxnSpMkLst>
        </pc:cxnChg>
      </pc:sldChg>
      <pc:sldChg chg="modSp add ord replId">
        <pc:chgData name="PHẠM GIA THÔNG" userId="S::20120201@student.hcmus.edu.vn::ed9143e6-f773-4733-aefd-ed7b111162ee" providerId="AD" clId="Web-{50491A69-1D20-456C-85DD-3F9483F82E15}" dt="2023-06-01T07:03:09.493" v="491" actId="20577"/>
        <pc:sldMkLst>
          <pc:docMk/>
          <pc:sldMk cId="72529388" sldId="350"/>
        </pc:sldMkLst>
        <pc:spChg chg="mod">
          <ac:chgData name="PHẠM GIA THÔNG" userId="S::20120201@student.hcmus.edu.vn::ed9143e6-f773-4733-aefd-ed7b111162ee" providerId="AD" clId="Web-{50491A69-1D20-456C-85DD-3F9483F82E15}" dt="2023-06-01T07:02:13.569" v="481" actId="20577"/>
          <ac:spMkLst>
            <pc:docMk/>
            <pc:sldMk cId="72529388" sldId="350"/>
            <ac:spMk id="34" creationId="{DF3570FC-75BE-4EEB-4EBD-453EBAACB697}"/>
          </ac:spMkLst>
        </pc:spChg>
        <pc:spChg chg="mod">
          <ac:chgData name="PHẠM GIA THÔNG" userId="S::20120201@student.hcmus.edu.vn::ed9143e6-f773-4733-aefd-ed7b111162ee" providerId="AD" clId="Web-{50491A69-1D20-456C-85DD-3F9483F82E15}" dt="2023-06-01T07:02:58.071" v="488" actId="20577"/>
          <ac:spMkLst>
            <pc:docMk/>
            <pc:sldMk cId="72529388" sldId="350"/>
            <ac:spMk id="35" creationId="{9E3F5C1B-C066-66C0-2A9D-A9B00C7B8D69}"/>
          </ac:spMkLst>
        </pc:spChg>
        <pc:spChg chg="mod">
          <ac:chgData name="PHẠM GIA THÔNG" userId="S::20120201@student.hcmus.edu.vn::ed9143e6-f773-4733-aefd-ed7b111162ee" providerId="AD" clId="Web-{50491A69-1D20-456C-85DD-3F9483F82E15}" dt="2023-06-01T07:01:44.709" v="459" actId="20577"/>
          <ac:spMkLst>
            <pc:docMk/>
            <pc:sldMk cId="72529388" sldId="350"/>
            <ac:spMk id="36" creationId="{3AD5928F-2CED-0273-DBBB-D6245C43EA11}"/>
          </ac:spMkLst>
        </pc:spChg>
        <pc:spChg chg="mod">
          <ac:chgData name="PHẠM GIA THÔNG" userId="S::20120201@student.hcmus.edu.vn::ed9143e6-f773-4733-aefd-ed7b111162ee" providerId="AD" clId="Web-{50491A69-1D20-456C-85DD-3F9483F82E15}" dt="2023-06-01T07:03:01.962" v="489" actId="20577"/>
          <ac:spMkLst>
            <pc:docMk/>
            <pc:sldMk cId="72529388" sldId="350"/>
            <ac:spMk id="37" creationId="{90DBB663-3EB2-8AB0-4A1D-3F3BDF6FDD00}"/>
          </ac:spMkLst>
        </pc:spChg>
        <pc:spChg chg="mod">
          <ac:chgData name="PHẠM GIA THÔNG" userId="S::20120201@student.hcmus.edu.vn::ed9143e6-f773-4733-aefd-ed7b111162ee" providerId="AD" clId="Web-{50491A69-1D20-456C-85DD-3F9483F82E15}" dt="2023-06-01T07:03:09.493" v="491" actId="20577"/>
          <ac:spMkLst>
            <pc:docMk/>
            <pc:sldMk cId="72529388" sldId="350"/>
            <ac:spMk id="38" creationId="{DDF748C6-5634-9EF6-F61C-55E68D491554}"/>
          </ac:spMkLst>
        </pc:spChg>
      </pc:sldChg>
      <pc:sldChg chg="modSp add ord replId">
        <pc:chgData name="PHẠM GIA THÔNG" userId="S::20120201@student.hcmus.edu.vn::ed9143e6-f773-4733-aefd-ed7b111162ee" providerId="AD" clId="Web-{50491A69-1D20-456C-85DD-3F9483F82E15}" dt="2023-06-01T07:04:41.262" v="506" actId="20577"/>
        <pc:sldMkLst>
          <pc:docMk/>
          <pc:sldMk cId="2640122952" sldId="351"/>
        </pc:sldMkLst>
        <pc:spChg chg="mod">
          <ac:chgData name="PHẠM GIA THÔNG" userId="S::20120201@student.hcmus.edu.vn::ed9143e6-f773-4733-aefd-ed7b111162ee" providerId="AD" clId="Web-{50491A69-1D20-456C-85DD-3F9483F82E15}" dt="2023-06-01T07:04:41.262" v="506" actId="20577"/>
          <ac:spMkLst>
            <pc:docMk/>
            <pc:sldMk cId="2640122952" sldId="351"/>
            <ac:spMk id="7" creationId="{22EA9BBB-BDD6-4FCF-855E-582EAFDD63D3}"/>
          </ac:spMkLst>
        </pc:spChg>
        <pc:spChg chg="mod">
          <ac:chgData name="PHẠM GIA THÔNG" userId="S::20120201@student.hcmus.edu.vn::ed9143e6-f773-4733-aefd-ed7b111162ee" providerId="AD" clId="Web-{50491A69-1D20-456C-85DD-3F9483F82E15}" dt="2023-06-01T07:04:17.605" v="503" actId="20577"/>
          <ac:spMkLst>
            <pc:docMk/>
            <pc:sldMk cId="2640122952" sldId="351"/>
            <ac:spMk id="10" creationId="{764B0E64-FAF0-9F54-5D4E-A0DA28A035DE}"/>
          </ac:spMkLst>
        </pc:spChg>
        <pc:spChg chg="mod">
          <ac:chgData name="PHẠM GIA THÔNG" userId="S::20120201@student.hcmus.edu.vn::ed9143e6-f773-4733-aefd-ed7b111162ee" providerId="AD" clId="Web-{50491A69-1D20-456C-85DD-3F9483F82E15}" dt="2023-06-01T07:03:46.963" v="495" actId="20577"/>
          <ac:spMkLst>
            <pc:docMk/>
            <pc:sldMk cId="2640122952" sldId="351"/>
            <ac:spMk id="34" creationId="{DF3570FC-75BE-4EEB-4EBD-453EBAACB697}"/>
          </ac:spMkLst>
        </pc:spChg>
        <pc:spChg chg="mod">
          <ac:chgData name="PHẠM GIA THÔNG" userId="S::20120201@student.hcmus.edu.vn::ed9143e6-f773-4733-aefd-ed7b111162ee" providerId="AD" clId="Web-{50491A69-1D20-456C-85DD-3F9483F82E15}" dt="2023-06-01T07:04:12.761" v="501" actId="20577"/>
          <ac:spMkLst>
            <pc:docMk/>
            <pc:sldMk cId="2640122952" sldId="351"/>
            <ac:spMk id="35" creationId="{9E3F5C1B-C066-66C0-2A9D-A9B00C7B8D69}"/>
          </ac:spMkLst>
        </pc:spChg>
      </pc:sldChg>
      <pc:sldChg chg="addSp modSp add ord replId">
        <pc:chgData name="PHẠM GIA THÔNG" userId="S::20120201@student.hcmus.edu.vn::ed9143e6-f773-4733-aefd-ed7b111162ee" providerId="AD" clId="Web-{50491A69-1D20-456C-85DD-3F9483F82E15}" dt="2023-06-01T07:11:32.121" v="589"/>
        <pc:sldMkLst>
          <pc:docMk/>
          <pc:sldMk cId="2253574255" sldId="352"/>
        </pc:sldMkLst>
        <pc:spChg chg="add mod">
          <ac:chgData name="PHẠM GIA THÔNG" userId="S::20120201@student.hcmus.edu.vn::ed9143e6-f773-4733-aefd-ed7b111162ee" providerId="AD" clId="Web-{50491A69-1D20-456C-85DD-3F9483F82E15}" dt="2023-06-01T07:08:35.958" v="537" actId="20577"/>
          <ac:spMkLst>
            <pc:docMk/>
            <pc:sldMk cId="2253574255" sldId="352"/>
            <ac:spMk id="2" creationId="{0BBDA6C1-AED3-52EB-3519-FF3AE028FFC8}"/>
          </ac:spMkLst>
        </pc:spChg>
        <pc:spChg chg="add mod">
          <ac:chgData name="PHẠM GIA THÔNG" userId="S::20120201@student.hcmus.edu.vn::ed9143e6-f773-4733-aefd-ed7b111162ee" providerId="AD" clId="Web-{50491A69-1D20-456C-85DD-3F9483F82E15}" dt="2023-06-01T07:08:39.927" v="539" actId="20577"/>
          <ac:spMkLst>
            <pc:docMk/>
            <pc:sldMk cId="2253574255" sldId="352"/>
            <ac:spMk id="3" creationId="{CE5C0B03-08CB-FD6E-5DD6-770DF34892B0}"/>
          </ac:spMkLst>
        </pc:spChg>
        <pc:spChg chg="add mod">
          <ac:chgData name="PHẠM GIA THÔNG" userId="S::20120201@student.hcmus.edu.vn::ed9143e6-f773-4733-aefd-ed7b111162ee" providerId="AD" clId="Web-{50491A69-1D20-456C-85DD-3F9483F82E15}" dt="2023-06-01T07:11:32.121" v="589"/>
          <ac:spMkLst>
            <pc:docMk/>
            <pc:sldMk cId="2253574255" sldId="352"/>
            <ac:spMk id="8" creationId="{61357DF6-CDE7-6801-7773-648B59E4809E}"/>
          </ac:spMkLst>
        </pc:spChg>
        <pc:spChg chg="mod">
          <ac:chgData name="PHẠM GIA THÔNG" userId="S::20120201@student.hcmus.edu.vn::ed9143e6-f773-4733-aefd-ed7b111162ee" providerId="AD" clId="Web-{50491A69-1D20-456C-85DD-3F9483F82E15}" dt="2023-06-01T07:09:22.350" v="563" actId="1076"/>
          <ac:spMkLst>
            <pc:docMk/>
            <pc:sldMk cId="2253574255" sldId="352"/>
            <ac:spMk id="34" creationId="{DF3570FC-75BE-4EEB-4EBD-453EBAACB697}"/>
          </ac:spMkLst>
        </pc:spChg>
        <pc:spChg chg="mod">
          <ac:chgData name="PHẠM GIA THÔNG" userId="S::20120201@student.hcmus.edu.vn::ed9143e6-f773-4733-aefd-ed7b111162ee" providerId="AD" clId="Web-{50491A69-1D20-456C-85DD-3F9483F82E15}" dt="2023-06-01T07:08:21.364" v="533" actId="20577"/>
          <ac:spMkLst>
            <pc:docMk/>
            <pc:sldMk cId="2253574255" sldId="352"/>
            <ac:spMk id="35" creationId="{9E3F5C1B-C066-66C0-2A9D-A9B00C7B8D69}"/>
          </ac:spMkLst>
        </pc:spChg>
        <pc:spChg chg="mod">
          <ac:chgData name="PHẠM GIA THÔNG" userId="S::20120201@student.hcmus.edu.vn::ed9143e6-f773-4733-aefd-ed7b111162ee" providerId="AD" clId="Web-{50491A69-1D20-456C-85DD-3F9483F82E15}" dt="2023-06-01T07:06:35.016" v="518"/>
          <ac:spMkLst>
            <pc:docMk/>
            <pc:sldMk cId="2253574255" sldId="352"/>
            <ac:spMk id="36" creationId="{3AD5928F-2CED-0273-DBBB-D6245C43EA11}"/>
          </ac:spMkLst>
        </pc:spChg>
        <pc:spChg chg="mod">
          <ac:chgData name="PHẠM GIA THÔNG" userId="S::20120201@student.hcmus.edu.vn::ed9143e6-f773-4733-aefd-ed7b111162ee" providerId="AD" clId="Web-{50491A69-1D20-456C-85DD-3F9483F82E15}" dt="2023-06-01T07:08:26.833" v="534" actId="20577"/>
          <ac:spMkLst>
            <pc:docMk/>
            <pc:sldMk cId="2253574255" sldId="352"/>
            <ac:spMk id="37" creationId="{90DBB663-3EB2-8AB0-4A1D-3F3BDF6FDD00}"/>
          </ac:spMkLst>
        </pc:spChg>
        <pc:spChg chg="mod">
          <ac:chgData name="PHẠM GIA THÔNG" userId="S::20120201@student.hcmus.edu.vn::ed9143e6-f773-4733-aefd-ed7b111162ee" providerId="AD" clId="Web-{50491A69-1D20-456C-85DD-3F9483F82E15}" dt="2023-06-01T07:08:31.177" v="535" actId="20577"/>
          <ac:spMkLst>
            <pc:docMk/>
            <pc:sldMk cId="2253574255" sldId="352"/>
            <ac:spMk id="38" creationId="{DDF748C6-5634-9EF6-F61C-55E68D491554}"/>
          </ac:spMkLst>
        </pc:spChg>
        <pc:cxnChg chg="add mod">
          <ac:chgData name="PHẠM GIA THÔNG" userId="S::20120201@student.hcmus.edu.vn::ed9143e6-f773-4733-aefd-ed7b111162ee" providerId="AD" clId="Web-{50491A69-1D20-456C-85DD-3F9483F82E15}" dt="2023-06-01T07:10:28.775" v="576" actId="14100"/>
          <ac:cxnSpMkLst>
            <pc:docMk/>
            <pc:sldMk cId="2253574255" sldId="352"/>
            <ac:cxnSpMk id="4" creationId="{C05C1121-2235-836B-0755-173CA76DF27E}"/>
          </ac:cxnSpMkLst>
        </pc:cxnChg>
        <pc:cxnChg chg="mod">
          <ac:chgData name="PHẠM GIA THÔNG" userId="S::20120201@student.hcmus.edu.vn::ed9143e6-f773-4733-aefd-ed7b111162ee" providerId="AD" clId="Web-{50491A69-1D20-456C-85DD-3F9483F82E15}" dt="2023-06-01T07:10:13.993" v="570" actId="14100"/>
          <ac:cxnSpMkLst>
            <pc:docMk/>
            <pc:sldMk cId="2253574255" sldId="352"/>
            <ac:cxnSpMk id="5" creationId="{7A35147F-BF67-B242-6B90-78CA0B4B7A74}"/>
          </ac:cxnSpMkLst>
        </pc:cxnChg>
        <pc:cxnChg chg="add mod">
          <ac:chgData name="PHẠM GIA THÔNG" userId="S::20120201@student.hcmus.edu.vn::ed9143e6-f773-4733-aefd-ed7b111162ee" providerId="AD" clId="Web-{50491A69-1D20-456C-85DD-3F9483F82E15}" dt="2023-06-01T07:10:22.181" v="574" actId="14100"/>
          <ac:cxnSpMkLst>
            <pc:docMk/>
            <pc:sldMk cId="2253574255" sldId="352"/>
            <ac:cxnSpMk id="6" creationId="{1F972C34-0612-D6DF-728A-F90391870630}"/>
          </ac:cxnSpMkLst>
        </pc:cxnChg>
        <pc:cxnChg chg="add mod">
          <ac:chgData name="PHẠM GIA THÔNG" userId="S::20120201@student.hcmus.edu.vn::ed9143e6-f773-4733-aefd-ed7b111162ee" providerId="AD" clId="Web-{50491A69-1D20-456C-85DD-3F9483F82E15}" dt="2023-06-01T07:10:54.385" v="583" actId="1076"/>
          <ac:cxnSpMkLst>
            <pc:docMk/>
            <pc:sldMk cId="2253574255" sldId="352"/>
            <ac:cxnSpMk id="10" creationId="{03EE1BA8-6787-4767-FC13-5618335B02FC}"/>
          </ac:cxnSpMkLst>
        </pc:cxnChg>
        <pc:cxnChg chg="mod">
          <ac:chgData name="PHẠM GIA THÔNG" userId="S::20120201@student.hcmus.edu.vn::ed9143e6-f773-4733-aefd-ed7b111162ee" providerId="AD" clId="Web-{50491A69-1D20-456C-85DD-3F9483F82E15}" dt="2023-06-01T07:09:33.101" v="566" actId="14100"/>
          <ac:cxnSpMkLst>
            <pc:docMk/>
            <pc:sldMk cId="2253574255" sldId="352"/>
            <ac:cxnSpMk id="41" creationId="{AF876322-F632-29F7-9C3E-182AD4436EB7}"/>
          </ac:cxnSpMkLst>
        </pc:cxnChg>
        <pc:cxnChg chg="mod">
          <ac:chgData name="PHẠM GIA THÔNG" userId="S::20120201@student.hcmus.edu.vn::ed9143e6-f773-4733-aefd-ed7b111162ee" providerId="AD" clId="Web-{50491A69-1D20-456C-85DD-3F9483F82E15}" dt="2023-06-01T07:09:43.773" v="568" actId="14100"/>
          <ac:cxnSpMkLst>
            <pc:docMk/>
            <pc:sldMk cId="2253574255" sldId="352"/>
            <ac:cxnSpMk id="43" creationId="{65890D56-9D32-4EB1-63A7-E465AD7B0CD4}"/>
          </ac:cxnSpMkLst>
        </pc:cxnChg>
      </pc:sldChg>
      <pc:sldChg chg="modSp add replId">
        <pc:chgData name="PHẠM GIA THÔNG" userId="S::20120201@student.hcmus.edu.vn::ed9143e6-f773-4733-aefd-ed7b111162ee" providerId="AD" clId="Web-{50491A69-1D20-456C-85DD-3F9483F82E15}" dt="2023-06-01T07:18:07.244" v="657" actId="20577"/>
        <pc:sldMkLst>
          <pc:docMk/>
          <pc:sldMk cId="4146486834" sldId="353"/>
        </pc:sldMkLst>
        <pc:spChg chg="mod">
          <ac:chgData name="PHẠM GIA THÔNG" userId="S::20120201@student.hcmus.edu.vn::ed9143e6-f773-4733-aefd-ed7b111162ee" providerId="AD" clId="Web-{50491A69-1D20-456C-85DD-3F9483F82E15}" dt="2023-06-01T07:18:03.494" v="655" actId="20577"/>
          <ac:spMkLst>
            <pc:docMk/>
            <pc:sldMk cId="4146486834" sldId="353"/>
            <ac:spMk id="2" creationId="{0BBDA6C1-AED3-52EB-3519-FF3AE028FFC8}"/>
          </ac:spMkLst>
        </pc:spChg>
        <pc:spChg chg="mod">
          <ac:chgData name="PHẠM GIA THÔNG" userId="S::20120201@student.hcmus.edu.vn::ed9143e6-f773-4733-aefd-ed7b111162ee" providerId="AD" clId="Web-{50491A69-1D20-456C-85DD-3F9483F82E15}" dt="2023-06-01T07:18:07.244" v="657" actId="20577"/>
          <ac:spMkLst>
            <pc:docMk/>
            <pc:sldMk cId="4146486834" sldId="353"/>
            <ac:spMk id="3" creationId="{CE5C0B03-08CB-FD6E-5DD6-770DF34892B0}"/>
          </ac:spMkLst>
        </pc:spChg>
        <pc:spChg chg="mod">
          <ac:chgData name="PHẠM GIA THÔNG" userId="S::20120201@student.hcmus.edu.vn::ed9143e6-f773-4733-aefd-ed7b111162ee" providerId="AD" clId="Web-{50491A69-1D20-456C-85DD-3F9483F82E15}" dt="2023-06-01T07:14:35.768" v="612"/>
          <ac:spMkLst>
            <pc:docMk/>
            <pc:sldMk cId="4146486834" sldId="353"/>
            <ac:spMk id="8" creationId="{61357DF6-CDE7-6801-7773-648B59E4809E}"/>
          </ac:spMkLst>
        </pc:spChg>
        <pc:spChg chg="mod">
          <ac:chgData name="PHẠM GIA THÔNG" userId="S::20120201@student.hcmus.edu.vn::ed9143e6-f773-4733-aefd-ed7b111162ee" providerId="AD" clId="Web-{50491A69-1D20-456C-85DD-3F9483F82E15}" dt="2023-06-01T07:15:15.863" v="627" actId="1076"/>
          <ac:spMkLst>
            <pc:docMk/>
            <pc:sldMk cId="4146486834" sldId="353"/>
            <ac:spMk id="34" creationId="{DF3570FC-75BE-4EEB-4EBD-453EBAACB697}"/>
          </ac:spMkLst>
        </pc:spChg>
        <pc:spChg chg="mod">
          <ac:chgData name="PHẠM GIA THÔNG" userId="S::20120201@student.hcmus.edu.vn::ed9143e6-f773-4733-aefd-ed7b111162ee" providerId="AD" clId="Web-{50491A69-1D20-456C-85DD-3F9483F82E15}" dt="2023-06-01T07:17:42.603" v="649" actId="20577"/>
          <ac:spMkLst>
            <pc:docMk/>
            <pc:sldMk cId="4146486834" sldId="353"/>
            <ac:spMk id="35" creationId="{9E3F5C1B-C066-66C0-2A9D-A9B00C7B8D69}"/>
          </ac:spMkLst>
        </pc:spChg>
        <pc:spChg chg="mod">
          <ac:chgData name="PHẠM GIA THÔNG" userId="S::20120201@student.hcmus.edu.vn::ed9143e6-f773-4733-aefd-ed7b111162ee" providerId="AD" clId="Web-{50491A69-1D20-456C-85DD-3F9483F82E15}" dt="2023-06-01T07:15:00.503" v="626"/>
          <ac:spMkLst>
            <pc:docMk/>
            <pc:sldMk cId="4146486834" sldId="353"/>
            <ac:spMk id="36" creationId="{3AD5928F-2CED-0273-DBBB-D6245C43EA11}"/>
          </ac:spMkLst>
        </pc:spChg>
        <pc:spChg chg="mod">
          <ac:chgData name="PHẠM GIA THÔNG" userId="S::20120201@student.hcmus.edu.vn::ed9143e6-f773-4733-aefd-ed7b111162ee" providerId="AD" clId="Web-{50491A69-1D20-456C-85DD-3F9483F82E15}" dt="2023-06-01T07:17:50.150" v="651" actId="20577"/>
          <ac:spMkLst>
            <pc:docMk/>
            <pc:sldMk cId="4146486834" sldId="353"/>
            <ac:spMk id="37" creationId="{90DBB663-3EB2-8AB0-4A1D-3F3BDF6FDD00}"/>
          </ac:spMkLst>
        </pc:spChg>
        <pc:spChg chg="mod">
          <ac:chgData name="PHẠM GIA THÔNG" userId="S::20120201@student.hcmus.edu.vn::ed9143e6-f773-4733-aefd-ed7b111162ee" providerId="AD" clId="Web-{50491A69-1D20-456C-85DD-3F9483F82E15}" dt="2023-06-01T07:17:57.494" v="653" actId="20577"/>
          <ac:spMkLst>
            <pc:docMk/>
            <pc:sldMk cId="4146486834" sldId="353"/>
            <ac:spMk id="38" creationId="{DDF748C6-5634-9EF6-F61C-55E68D491554}"/>
          </ac:spMkLst>
        </pc:spChg>
        <pc:cxnChg chg="mod">
          <ac:chgData name="PHẠM GIA THÔNG" userId="S::20120201@student.hcmus.edu.vn::ed9143e6-f773-4733-aefd-ed7b111162ee" providerId="AD" clId="Web-{50491A69-1D20-456C-85DD-3F9483F82E15}" dt="2023-06-01T07:15:16.348" v="633" actId="1076"/>
          <ac:cxnSpMkLst>
            <pc:docMk/>
            <pc:sldMk cId="4146486834" sldId="353"/>
            <ac:cxnSpMk id="4" creationId="{C05C1121-2235-836B-0755-173CA76DF27E}"/>
          </ac:cxnSpMkLst>
        </pc:cxnChg>
        <pc:cxnChg chg="mod">
          <ac:chgData name="PHẠM GIA THÔNG" userId="S::20120201@student.hcmus.edu.vn::ed9143e6-f773-4733-aefd-ed7b111162ee" providerId="AD" clId="Web-{50491A69-1D20-456C-85DD-3F9483F82E15}" dt="2023-06-01T07:15:16.176" v="631" actId="1076"/>
          <ac:cxnSpMkLst>
            <pc:docMk/>
            <pc:sldMk cId="4146486834" sldId="353"/>
            <ac:cxnSpMk id="5" creationId="{7A35147F-BF67-B242-6B90-78CA0B4B7A74}"/>
          </ac:cxnSpMkLst>
        </pc:cxnChg>
        <pc:cxnChg chg="mod">
          <ac:chgData name="PHẠM GIA THÔNG" userId="S::20120201@student.hcmus.edu.vn::ed9143e6-f773-4733-aefd-ed7b111162ee" providerId="AD" clId="Web-{50491A69-1D20-456C-85DD-3F9483F82E15}" dt="2023-06-01T07:15:16.426" v="634" actId="1076"/>
          <ac:cxnSpMkLst>
            <pc:docMk/>
            <pc:sldMk cId="4146486834" sldId="353"/>
            <ac:cxnSpMk id="6" creationId="{1F972C34-0612-D6DF-728A-F90391870630}"/>
          </ac:cxnSpMkLst>
        </pc:cxnChg>
        <pc:cxnChg chg="mod">
          <ac:chgData name="PHẠM GIA THÔNG" userId="S::20120201@student.hcmus.edu.vn::ed9143e6-f773-4733-aefd-ed7b111162ee" providerId="AD" clId="Web-{50491A69-1D20-456C-85DD-3F9483F82E15}" dt="2023-06-01T07:14:54.956" v="625" actId="1076"/>
          <ac:cxnSpMkLst>
            <pc:docMk/>
            <pc:sldMk cId="4146486834" sldId="353"/>
            <ac:cxnSpMk id="10" creationId="{03EE1BA8-6787-4767-FC13-5618335B02FC}"/>
          </ac:cxnSpMkLst>
        </pc:cxnChg>
        <pc:cxnChg chg="mod">
          <ac:chgData name="PHẠM GIA THÔNG" userId="S::20120201@student.hcmus.edu.vn::ed9143e6-f773-4733-aefd-ed7b111162ee" providerId="AD" clId="Web-{50491A69-1D20-456C-85DD-3F9483F82E15}" dt="2023-06-01T07:15:16.035" v="629" actId="1076"/>
          <ac:cxnSpMkLst>
            <pc:docMk/>
            <pc:sldMk cId="4146486834" sldId="353"/>
            <ac:cxnSpMk id="41" creationId="{AF876322-F632-29F7-9C3E-182AD4436EB7}"/>
          </ac:cxnSpMkLst>
        </pc:cxnChg>
        <pc:cxnChg chg="mod">
          <ac:chgData name="PHẠM GIA THÔNG" userId="S::20120201@student.hcmus.edu.vn::ed9143e6-f773-4733-aefd-ed7b111162ee" providerId="AD" clId="Web-{50491A69-1D20-456C-85DD-3F9483F82E15}" dt="2023-06-01T07:15:16.098" v="630" actId="1076"/>
          <ac:cxnSpMkLst>
            <pc:docMk/>
            <pc:sldMk cId="4146486834" sldId="353"/>
            <ac:cxnSpMk id="43" creationId="{65890D56-9D32-4EB1-63A7-E465AD7B0CD4}"/>
          </ac:cxnSpMkLst>
        </pc:cxnChg>
      </pc:sldChg>
      <pc:sldChg chg="modSp add ord replId">
        <pc:chgData name="PHẠM GIA THÔNG" userId="S::20120201@student.hcmus.edu.vn::ed9143e6-f773-4733-aefd-ed7b111162ee" providerId="AD" clId="Web-{50491A69-1D20-456C-85DD-3F9483F82E15}" dt="2023-06-01T07:18:55.137" v="669" actId="14100"/>
        <pc:sldMkLst>
          <pc:docMk/>
          <pc:sldMk cId="4004298628" sldId="354"/>
        </pc:sldMkLst>
        <pc:spChg chg="mod">
          <ac:chgData name="PHẠM GIA THÔNG" userId="S::20120201@student.hcmus.edu.vn::ed9143e6-f773-4733-aefd-ed7b111162ee" providerId="AD" clId="Web-{50491A69-1D20-456C-85DD-3F9483F82E15}" dt="2023-06-01T07:18:19.245" v="659" actId="20577"/>
          <ac:spMkLst>
            <pc:docMk/>
            <pc:sldMk cId="4004298628" sldId="354"/>
            <ac:spMk id="34" creationId="{DF3570FC-75BE-4EEB-4EBD-453EBAACB697}"/>
          </ac:spMkLst>
        </pc:spChg>
        <pc:spChg chg="mod">
          <ac:chgData name="PHẠM GIA THÔNG" userId="S::20120201@student.hcmus.edu.vn::ed9143e6-f773-4733-aefd-ed7b111162ee" providerId="AD" clId="Web-{50491A69-1D20-456C-85DD-3F9483F82E15}" dt="2023-06-01T07:18:55.137" v="669" actId="14100"/>
          <ac:spMkLst>
            <pc:docMk/>
            <pc:sldMk cId="4004298628" sldId="354"/>
            <ac:spMk id="35" creationId="{9E3F5C1B-C066-66C0-2A9D-A9B00C7B8D69}"/>
          </ac:spMkLst>
        </pc:spChg>
        <pc:spChg chg="mod">
          <ac:chgData name="PHẠM GIA THÔNG" userId="S::20120201@student.hcmus.edu.vn::ed9143e6-f773-4733-aefd-ed7b111162ee" providerId="AD" clId="Web-{50491A69-1D20-456C-85DD-3F9483F82E15}" dt="2023-06-01T07:17:10.242" v="643" actId="20577"/>
          <ac:spMkLst>
            <pc:docMk/>
            <pc:sldMk cId="4004298628" sldId="354"/>
            <ac:spMk id="36" creationId="{3AD5928F-2CED-0273-DBBB-D6245C43EA11}"/>
          </ac:spMkLst>
        </pc:spChg>
        <pc:spChg chg="mod">
          <ac:chgData name="PHẠM GIA THÔNG" userId="S::20120201@student.hcmus.edu.vn::ed9143e6-f773-4733-aefd-ed7b111162ee" providerId="AD" clId="Web-{50491A69-1D20-456C-85DD-3F9483F82E15}" dt="2023-06-01T07:18:32.542" v="661" actId="20577"/>
          <ac:spMkLst>
            <pc:docMk/>
            <pc:sldMk cId="4004298628" sldId="354"/>
            <ac:spMk id="37" creationId="{90DBB663-3EB2-8AB0-4A1D-3F3BDF6FDD00}"/>
          </ac:spMkLst>
        </pc:spChg>
        <pc:spChg chg="mod">
          <ac:chgData name="PHẠM GIA THÔNG" userId="S::20120201@student.hcmus.edu.vn::ed9143e6-f773-4733-aefd-ed7b111162ee" providerId="AD" clId="Web-{50491A69-1D20-456C-85DD-3F9483F82E15}" dt="2023-06-01T07:18:47.902" v="667" actId="14100"/>
          <ac:spMkLst>
            <pc:docMk/>
            <pc:sldMk cId="4004298628" sldId="354"/>
            <ac:spMk id="38" creationId="{DDF748C6-5634-9EF6-F61C-55E68D491554}"/>
          </ac:spMkLst>
        </pc:spChg>
      </pc:sldChg>
      <pc:sldChg chg="modSp add ord replId">
        <pc:chgData name="PHẠM GIA THÔNG" userId="S::20120201@student.hcmus.edu.vn::ed9143e6-f773-4733-aefd-ed7b111162ee" providerId="AD" clId="Web-{50491A69-1D20-456C-85DD-3F9483F82E15}" dt="2023-06-01T07:20:13.312" v="680" actId="20577"/>
        <pc:sldMkLst>
          <pc:docMk/>
          <pc:sldMk cId="1045676295" sldId="355"/>
        </pc:sldMkLst>
        <pc:spChg chg="mod">
          <ac:chgData name="PHẠM GIA THÔNG" userId="S::20120201@student.hcmus.edu.vn::ed9143e6-f773-4733-aefd-ed7b111162ee" providerId="AD" clId="Web-{50491A69-1D20-456C-85DD-3F9483F82E15}" dt="2023-06-01T07:20:04.124" v="677" actId="20577"/>
          <ac:spMkLst>
            <pc:docMk/>
            <pc:sldMk cId="1045676295" sldId="355"/>
            <ac:spMk id="7" creationId="{22EA9BBB-BDD6-4FCF-855E-582EAFDD63D3}"/>
          </ac:spMkLst>
        </pc:spChg>
        <pc:spChg chg="mod">
          <ac:chgData name="PHẠM GIA THÔNG" userId="S::20120201@student.hcmus.edu.vn::ed9143e6-f773-4733-aefd-ed7b111162ee" providerId="AD" clId="Web-{50491A69-1D20-456C-85DD-3F9483F82E15}" dt="2023-06-01T07:20:07.999" v="678" actId="20577"/>
          <ac:spMkLst>
            <pc:docMk/>
            <pc:sldMk cId="1045676295" sldId="355"/>
            <ac:spMk id="10" creationId="{764B0E64-FAF0-9F54-5D4E-A0DA28A035DE}"/>
          </ac:spMkLst>
        </pc:spChg>
        <pc:spChg chg="mod">
          <ac:chgData name="PHẠM GIA THÔNG" userId="S::20120201@student.hcmus.edu.vn::ed9143e6-f773-4733-aefd-ed7b111162ee" providerId="AD" clId="Web-{50491A69-1D20-456C-85DD-3F9483F82E15}" dt="2023-06-01T07:19:30.372" v="672" actId="20577"/>
          <ac:spMkLst>
            <pc:docMk/>
            <pc:sldMk cId="1045676295" sldId="355"/>
            <ac:spMk id="34" creationId="{DF3570FC-75BE-4EEB-4EBD-453EBAACB697}"/>
          </ac:spMkLst>
        </pc:spChg>
        <pc:spChg chg="mod">
          <ac:chgData name="PHẠM GIA THÔNG" userId="S::20120201@student.hcmus.edu.vn::ed9143e6-f773-4733-aefd-ed7b111162ee" providerId="AD" clId="Web-{50491A69-1D20-456C-85DD-3F9483F82E15}" dt="2023-06-01T07:19:17.091" v="670" actId="20577"/>
          <ac:spMkLst>
            <pc:docMk/>
            <pc:sldMk cId="1045676295" sldId="355"/>
            <ac:spMk id="35" creationId="{9E3F5C1B-C066-66C0-2A9D-A9B00C7B8D69}"/>
          </ac:spMkLst>
        </pc:spChg>
        <pc:spChg chg="mod">
          <ac:chgData name="PHẠM GIA THÔNG" userId="S::20120201@student.hcmus.edu.vn::ed9143e6-f773-4733-aefd-ed7b111162ee" providerId="AD" clId="Web-{50491A69-1D20-456C-85DD-3F9483F82E15}" dt="2023-06-01T07:20:13.312" v="680" actId="20577"/>
          <ac:spMkLst>
            <pc:docMk/>
            <pc:sldMk cId="1045676295" sldId="355"/>
            <ac:spMk id="37" creationId="{90DBB663-3EB2-8AB0-4A1D-3F3BDF6FDD00}"/>
          </ac:spMkLst>
        </pc:spChg>
      </pc:sldChg>
    </pc:docChg>
  </pc:docChgLst>
  <pc:docChgLst>
    <pc:chgData name="PHẠM GIA THÔNG" userId="S::20120201@student.hcmus.edu.vn::ed9143e6-f773-4733-aefd-ed7b111162ee" providerId="AD" clId="Web-{1D64F36C-16F7-3D55-0225-A1660A8D06BA}"/>
    <pc:docChg chg="modSld">
      <pc:chgData name="PHẠM GIA THÔNG" userId="S::20120201@student.hcmus.edu.vn::ed9143e6-f773-4733-aefd-ed7b111162ee" providerId="AD" clId="Web-{1D64F36C-16F7-3D55-0225-A1660A8D06BA}" dt="2023-04-11T22:38:46.450" v="10"/>
      <pc:docMkLst>
        <pc:docMk/>
      </pc:docMkLst>
      <pc:sldChg chg="addSp delSp modSp">
        <pc:chgData name="PHẠM GIA THÔNG" userId="S::20120201@student.hcmus.edu.vn::ed9143e6-f773-4733-aefd-ed7b111162ee" providerId="AD" clId="Web-{1D64F36C-16F7-3D55-0225-A1660A8D06BA}" dt="2023-04-11T22:38:46.450" v="10"/>
        <pc:sldMkLst>
          <pc:docMk/>
          <pc:sldMk cId="63671436" sldId="290"/>
        </pc:sldMkLst>
        <pc:spChg chg="mod">
          <ac:chgData name="PHẠM GIA THÔNG" userId="S::20120201@student.hcmus.edu.vn::ed9143e6-f773-4733-aefd-ed7b111162ee" providerId="AD" clId="Web-{1D64F36C-16F7-3D55-0225-A1660A8D06BA}" dt="2023-04-11T22:38:46.450" v="10"/>
          <ac:spMkLst>
            <pc:docMk/>
            <pc:sldMk cId="63671436" sldId="290"/>
            <ac:spMk id="2" creationId="{16AB1749-B018-28DD-11A2-391F5B703187}"/>
          </ac:spMkLst>
        </pc:spChg>
        <pc:spChg chg="mod ord">
          <ac:chgData name="PHẠM GIA THÔNG" userId="S::20120201@student.hcmus.edu.vn::ed9143e6-f773-4733-aefd-ed7b111162ee" providerId="AD" clId="Web-{1D64F36C-16F7-3D55-0225-A1660A8D06BA}" dt="2023-04-11T22:38:46.450" v="10"/>
          <ac:spMkLst>
            <pc:docMk/>
            <pc:sldMk cId="63671436" sldId="290"/>
            <ac:spMk id="10" creationId="{0D3AB895-4C1F-A307-4948-931C8BE853C2}"/>
          </ac:spMkLst>
        </pc:spChg>
        <pc:spChg chg="del">
          <ac:chgData name="PHẠM GIA THÔNG" userId="S::20120201@student.hcmus.edu.vn::ed9143e6-f773-4733-aefd-ed7b111162ee" providerId="AD" clId="Web-{1D64F36C-16F7-3D55-0225-A1660A8D06BA}" dt="2023-04-11T22:32:51.472" v="2"/>
          <ac:spMkLst>
            <pc:docMk/>
            <pc:sldMk cId="63671436" sldId="290"/>
            <ac:spMk id="13" creationId="{6DDE478A-9B9B-4F32-906C-273776BD77F0}"/>
          </ac:spMkLst>
        </pc:spChg>
        <pc:spChg chg="add del">
          <ac:chgData name="PHẠM GIA THÔNG" userId="S::20120201@student.hcmus.edu.vn::ed9143e6-f773-4733-aefd-ed7b111162ee" providerId="AD" clId="Web-{1D64F36C-16F7-3D55-0225-A1660A8D06BA}" dt="2023-04-11T22:33:52.989" v="5"/>
          <ac:spMkLst>
            <pc:docMk/>
            <pc:sldMk cId="63671436" sldId="290"/>
            <ac:spMk id="22" creationId="{6DDE478A-9B9B-4F32-906C-273776BD77F0}"/>
          </ac:spMkLst>
        </pc:spChg>
        <pc:spChg chg="add del">
          <ac:chgData name="PHẠM GIA THÔNG" userId="S::20120201@student.hcmus.edu.vn::ed9143e6-f773-4733-aefd-ed7b111162ee" providerId="AD" clId="Web-{1D64F36C-16F7-3D55-0225-A1660A8D06BA}" dt="2023-04-11T22:34:57.507" v="8"/>
          <ac:spMkLst>
            <pc:docMk/>
            <pc:sldMk cId="63671436" sldId="290"/>
            <ac:spMk id="31" creationId="{6DDE478A-9B9B-4F32-906C-273776BD77F0}"/>
          </ac:spMkLst>
        </pc:spChg>
        <pc:spChg chg="add del">
          <ac:chgData name="PHẠM GIA THÔNG" userId="S::20120201@student.hcmus.edu.vn::ed9143e6-f773-4733-aefd-ed7b111162ee" providerId="AD" clId="Web-{1D64F36C-16F7-3D55-0225-A1660A8D06BA}" dt="2023-04-11T22:38:46.450" v="10"/>
          <ac:spMkLst>
            <pc:docMk/>
            <pc:sldMk cId="63671436" sldId="290"/>
            <ac:spMk id="40" creationId="{6DDE478A-9B9B-4F32-906C-273776BD77F0}"/>
          </ac:spMkLst>
        </pc:spChg>
        <pc:spChg chg="add">
          <ac:chgData name="PHẠM GIA THÔNG" userId="S::20120201@student.hcmus.edu.vn::ed9143e6-f773-4733-aefd-ed7b111162ee" providerId="AD" clId="Web-{1D64F36C-16F7-3D55-0225-A1660A8D06BA}" dt="2023-04-11T22:38:46.450" v="10"/>
          <ac:spMkLst>
            <pc:docMk/>
            <pc:sldMk cId="63671436" sldId="290"/>
            <ac:spMk id="49" creationId="{6B41991E-FEAE-49BB-BDDD-80639BB61C96}"/>
          </ac:spMkLst>
        </pc:spChg>
        <pc:picChg chg="add mod ord">
          <ac:chgData name="PHẠM GIA THÔNG" userId="S::20120201@student.hcmus.edu.vn::ed9143e6-f773-4733-aefd-ed7b111162ee" providerId="AD" clId="Web-{1D64F36C-16F7-3D55-0225-A1660A8D06BA}" dt="2023-04-11T22:38:46.450" v="10"/>
          <ac:picMkLst>
            <pc:docMk/>
            <pc:sldMk cId="63671436" sldId="290"/>
            <ac:picMk id="3" creationId="{D3DC81F4-E1E8-554C-B380-0F244132C456}"/>
          </ac:picMkLst>
        </pc:picChg>
        <pc:picChg chg="del">
          <ac:chgData name="PHẠM GIA THÔNG" userId="S::20120201@student.hcmus.edu.vn::ed9143e6-f773-4733-aefd-ed7b111162ee" providerId="AD" clId="Web-{1D64F36C-16F7-3D55-0225-A1660A8D06BA}" dt="2023-04-11T22:33:41.817" v="3"/>
          <ac:picMkLst>
            <pc:docMk/>
            <pc:sldMk cId="63671436" sldId="290"/>
            <ac:picMk id="4" creationId="{B8C078AA-5294-0A7C-7BAD-41B1EADBED71}"/>
          </ac:picMkLst>
        </pc:picChg>
        <pc:picChg chg="del">
          <ac:chgData name="PHẠM GIA THÔNG" userId="S::20120201@student.hcmus.edu.vn::ed9143e6-f773-4733-aefd-ed7b111162ee" providerId="AD" clId="Web-{1D64F36C-16F7-3D55-0225-A1660A8D06BA}" dt="2023-04-11T22:32:48.362" v="1"/>
          <ac:picMkLst>
            <pc:docMk/>
            <pc:sldMk cId="63671436" sldId="290"/>
            <ac:picMk id="5" creationId="{E4C066A5-CDA4-17C8-409E-FCE7660E8EC3}"/>
          </ac:picMkLst>
        </pc:picChg>
        <pc:picChg chg="del ord">
          <ac:chgData name="PHẠM GIA THÔNG" userId="S::20120201@student.hcmus.edu.vn::ed9143e6-f773-4733-aefd-ed7b111162ee" providerId="AD" clId="Web-{1D64F36C-16F7-3D55-0225-A1660A8D06BA}" dt="2023-04-11T22:34:50.991" v="6"/>
          <ac:picMkLst>
            <pc:docMk/>
            <pc:sldMk cId="63671436" sldId="290"/>
            <ac:picMk id="6" creationId="{93DA51C8-85EA-E19E-D2FA-1AFB89C5E2F4}"/>
          </ac:picMkLst>
        </pc:picChg>
        <pc:picChg chg="add mod ord">
          <ac:chgData name="PHẠM GIA THÔNG" userId="S::20120201@student.hcmus.edu.vn::ed9143e6-f773-4733-aefd-ed7b111162ee" providerId="AD" clId="Web-{1D64F36C-16F7-3D55-0225-A1660A8D06BA}" dt="2023-04-11T22:38:46.450" v="10"/>
          <ac:picMkLst>
            <pc:docMk/>
            <pc:sldMk cId="63671436" sldId="290"/>
            <ac:picMk id="7" creationId="{FCAF469B-5321-7C30-B690-96F479595D4E}"/>
          </ac:picMkLst>
        </pc:picChg>
        <pc:picChg chg="add mod ord">
          <ac:chgData name="PHẠM GIA THÔNG" userId="S::20120201@student.hcmus.edu.vn::ed9143e6-f773-4733-aefd-ed7b111162ee" providerId="AD" clId="Web-{1D64F36C-16F7-3D55-0225-A1660A8D06BA}" dt="2023-04-11T22:38:46.450" v="10"/>
          <ac:picMkLst>
            <pc:docMk/>
            <pc:sldMk cId="63671436" sldId="290"/>
            <ac:picMk id="8" creationId="{50F4DF7F-3978-7DB3-C67B-6FF41467C911}"/>
          </ac:picMkLst>
        </pc:picChg>
        <pc:picChg chg="add mod">
          <ac:chgData name="PHẠM GIA THÔNG" userId="S::20120201@student.hcmus.edu.vn::ed9143e6-f773-4733-aefd-ed7b111162ee" providerId="AD" clId="Web-{1D64F36C-16F7-3D55-0225-A1660A8D06BA}" dt="2023-04-11T22:38:46.450" v="10"/>
          <ac:picMkLst>
            <pc:docMk/>
            <pc:sldMk cId="63671436" sldId="290"/>
            <ac:picMk id="9" creationId="{ADD88083-971B-4E54-3F42-74C0E33CC980}"/>
          </ac:picMkLst>
        </pc:picChg>
        <pc:cxnChg chg="del">
          <ac:chgData name="PHẠM GIA THÔNG" userId="S::20120201@student.hcmus.edu.vn::ed9143e6-f773-4733-aefd-ed7b111162ee" providerId="AD" clId="Web-{1D64F36C-16F7-3D55-0225-A1660A8D06BA}" dt="2023-04-11T22:32:51.472" v="2"/>
          <ac:cxnSpMkLst>
            <pc:docMk/>
            <pc:sldMk cId="63671436" sldId="290"/>
            <ac:cxnSpMk id="15" creationId="{133675D8-8B7A-4149-AD08-B81A69EC6C88}"/>
          </ac:cxnSpMkLst>
        </pc:cxnChg>
        <pc:cxnChg chg="del">
          <ac:chgData name="PHẠM GIA THÔNG" userId="S::20120201@student.hcmus.edu.vn::ed9143e6-f773-4733-aefd-ed7b111162ee" providerId="AD" clId="Web-{1D64F36C-16F7-3D55-0225-A1660A8D06BA}" dt="2023-04-11T22:32:51.472" v="2"/>
          <ac:cxnSpMkLst>
            <pc:docMk/>
            <pc:sldMk cId="63671436" sldId="290"/>
            <ac:cxnSpMk id="17" creationId="{56FE85DE-8857-4E6E-800A-944BB57F97EF}"/>
          </ac:cxnSpMkLst>
        </pc:cxnChg>
        <pc:cxnChg chg="add del">
          <ac:chgData name="PHẠM GIA THÔNG" userId="S::20120201@student.hcmus.edu.vn::ed9143e6-f773-4733-aefd-ed7b111162ee" providerId="AD" clId="Web-{1D64F36C-16F7-3D55-0225-A1660A8D06BA}" dt="2023-04-11T22:33:52.989" v="5"/>
          <ac:cxnSpMkLst>
            <pc:docMk/>
            <pc:sldMk cId="63671436" sldId="290"/>
            <ac:cxnSpMk id="24" creationId="{133675D8-8B7A-4149-AD08-B81A69EC6C88}"/>
          </ac:cxnSpMkLst>
        </pc:cxnChg>
        <pc:cxnChg chg="add del">
          <ac:chgData name="PHẠM GIA THÔNG" userId="S::20120201@student.hcmus.edu.vn::ed9143e6-f773-4733-aefd-ed7b111162ee" providerId="AD" clId="Web-{1D64F36C-16F7-3D55-0225-A1660A8D06BA}" dt="2023-04-11T22:33:52.989" v="5"/>
          <ac:cxnSpMkLst>
            <pc:docMk/>
            <pc:sldMk cId="63671436" sldId="290"/>
            <ac:cxnSpMk id="26" creationId="{56FE85DE-8857-4E6E-800A-944BB57F97EF}"/>
          </ac:cxnSpMkLst>
        </pc:cxnChg>
        <pc:cxnChg chg="add del">
          <ac:chgData name="PHẠM GIA THÔNG" userId="S::20120201@student.hcmus.edu.vn::ed9143e6-f773-4733-aefd-ed7b111162ee" providerId="AD" clId="Web-{1D64F36C-16F7-3D55-0225-A1660A8D06BA}" dt="2023-04-11T22:34:57.507" v="8"/>
          <ac:cxnSpMkLst>
            <pc:docMk/>
            <pc:sldMk cId="63671436" sldId="290"/>
            <ac:cxnSpMk id="33" creationId="{133675D8-8B7A-4149-AD08-B81A69EC6C88}"/>
          </ac:cxnSpMkLst>
        </pc:cxnChg>
        <pc:cxnChg chg="add del">
          <ac:chgData name="PHẠM GIA THÔNG" userId="S::20120201@student.hcmus.edu.vn::ed9143e6-f773-4733-aefd-ed7b111162ee" providerId="AD" clId="Web-{1D64F36C-16F7-3D55-0225-A1660A8D06BA}" dt="2023-04-11T22:34:57.507" v="8"/>
          <ac:cxnSpMkLst>
            <pc:docMk/>
            <pc:sldMk cId="63671436" sldId="290"/>
            <ac:cxnSpMk id="35" creationId="{56FE85DE-8857-4E6E-800A-944BB57F97EF}"/>
          </ac:cxnSpMkLst>
        </pc:cxnChg>
        <pc:cxnChg chg="add del">
          <ac:chgData name="PHẠM GIA THÔNG" userId="S::20120201@student.hcmus.edu.vn::ed9143e6-f773-4733-aefd-ed7b111162ee" providerId="AD" clId="Web-{1D64F36C-16F7-3D55-0225-A1660A8D06BA}" dt="2023-04-11T22:38:46.450" v="10"/>
          <ac:cxnSpMkLst>
            <pc:docMk/>
            <pc:sldMk cId="63671436" sldId="290"/>
            <ac:cxnSpMk id="42" creationId="{133675D8-8B7A-4149-AD08-B81A69EC6C88}"/>
          </ac:cxnSpMkLst>
        </pc:cxnChg>
        <pc:cxnChg chg="add del">
          <ac:chgData name="PHẠM GIA THÔNG" userId="S::20120201@student.hcmus.edu.vn::ed9143e6-f773-4733-aefd-ed7b111162ee" providerId="AD" clId="Web-{1D64F36C-16F7-3D55-0225-A1660A8D06BA}" dt="2023-04-11T22:38:46.450" v="10"/>
          <ac:cxnSpMkLst>
            <pc:docMk/>
            <pc:sldMk cId="63671436" sldId="290"/>
            <ac:cxnSpMk id="44" creationId="{56FE85DE-8857-4E6E-800A-944BB57F97EF}"/>
          </ac:cxnSpMkLst>
        </pc:cxnChg>
      </pc:sldChg>
    </pc:docChg>
  </pc:docChgLst>
  <pc:docChgLst>
    <pc:chgData name="PHẠM GIA THÔNG" userId="S::20120201@student.hcmus.edu.vn::ed9143e6-f773-4733-aefd-ed7b111162ee" providerId="AD" clId="Web-{ED610A12-FABC-2FB2-6FE0-9EB77C256972}"/>
    <pc:docChg chg="modSld">
      <pc:chgData name="PHẠM GIA THÔNG" userId="S::20120201@student.hcmus.edu.vn::ed9143e6-f773-4733-aefd-ed7b111162ee" providerId="AD" clId="Web-{ED610A12-FABC-2FB2-6FE0-9EB77C256972}" dt="2023-04-15T22:48:57.978" v="107" actId="20577"/>
      <pc:docMkLst>
        <pc:docMk/>
      </pc:docMkLst>
      <pc:sldChg chg="addSp delSp modSp">
        <pc:chgData name="PHẠM GIA THÔNG" userId="S::20120201@student.hcmus.edu.vn::ed9143e6-f773-4733-aefd-ed7b111162ee" providerId="AD" clId="Web-{ED610A12-FABC-2FB2-6FE0-9EB77C256972}" dt="2023-04-15T22:48:57.978" v="107" actId="20577"/>
        <pc:sldMkLst>
          <pc:docMk/>
          <pc:sldMk cId="2033036224" sldId="291"/>
        </pc:sldMkLst>
        <pc:spChg chg="mod">
          <ac:chgData name="PHẠM GIA THÔNG" userId="S::20120201@student.hcmus.edu.vn::ed9143e6-f773-4733-aefd-ed7b111162ee" providerId="AD" clId="Web-{ED610A12-FABC-2FB2-6FE0-9EB77C256972}" dt="2023-04-15T22:45:18.629" v="41"/>
          <ac:spMkLst>
            <pc:docMk/>
            <pc:sldMk cId="2033036224" sldId="291"/>
            <ac:spMk id="2" creationId="{B7F0402B-FC14-5A6D-BFD1-20BC92FEF725}"/>
          </ac:spMkLst>
        </pc:spChg>
        <pc:spChg chg="del">
          <ac:chgData name="PHẠM GIA THÔNG" userId="S::20120201@student.hcmus.edu.vn::ed9143e6-f773-4733-aefd-ed7b111162ee" providerId="AD" clId="Web-{ED610A12-FABC-2FB2-6FE0-9EB77C256972}" dt="2023-04-15T22:45:18.629" v="41"/>
          <ac:spMkLst>
            <pc:docMk/>
            <pc:sldMk cId="2033036224" sldId="291"/>
            <ac:spMk id="14" creationId="{81CC9B02-E087-4350-AEBD-2C3CF001AF01}"/>
          </ac:spMkLst>
        </pc:spChg>
        <pc:spChg chg="del">
          <ac:chgData name="PHẠM GIA THÔNG" userId="S::20120201@student.hcmus.edu.vn::ed9143e6-f773-4733-aefd-ed7b111162ee" providerId="AD" clId="Web-{ED610A12-FABC-2FB2-6FE0-9EB77C256972}" dt="2023-04-15T22:45:18.629" v="41"/>
          <ac:spMkLst>
            <pc:docMk/>
            <pc:sldMk cId="2033036224" sldId="291"/>
            <ac:spMk id="15" creationId="{C8A3C342-1D03-412F-8DD3-BF519E8E0AE9}"/>
          </ac:spMkLst>
        </pc:spChg>
        <pc:spChg chg="mod ord">
          <ac:chgData name="PHẠM GIA THÔNG" userId="S::20120201@student.hcmus.edu.vn::ed9143e6-f773-4733-aefd-ed7b111162ee" providerId="AD" clId="Web-{ED610A12-FABC-2FB2-6FE0-9EB77C256972}" dt="2023-04-15T22:48:57.978" v="107" actId="20577"/>
          <ac:spMkLst>
            <pc:docMk/>
            <pc:sldMk cId="2033036224" sldId="291"/>
            <ac:spMk id="16" creationId="{AD1B6233-608F-0B4C-2A4F-23F2A5AD0FE8}"/>
          </ac:spMkLst>
        </pc:spChg>
        <pc:spChg chg="add">
          <ac:chgData name="PHẠM GIA THÔNG" userId="S::20120201@student.hcmus.edu.vn::ed9143e6-f773-4733-aefd-ed7b111162ee" providerId="AD" clId="Web-{ED610A12-FABC-2FB2-6FE0-9EB77C256972}" dt="2023-04-15T22:45:18.629" v="41"/>
          <ac:spMkLst>
            <pc:docMk/>
            <pc:sldMk cId="2033036224" sldId="291"/>
            <ac:spMk id="21" creationId="{C8A3C342-1D03-412F-8DD3-BF519E8E0AE9}"/>
          </ac:spMkLst>
        </pc:spChg>
        <pc:spChg chg="add">
          <ac:chgData name="PHẠM GIA THÔNG" userId="S::20120201@student.hcmus.edu.vn::ed9143e6-f773-4733-aefd-ed7b111162ee" providerId="AD" clId="Web-{ED610A12-FABC-2FB2-6FE0-9EB77C256972}" dt="2023-04-15T22:45:18.629" v="41"/>
          <ac:spMkLst>
            <pc:docMk/>
            <pc:sldMk cId="2033036224" sldId="291"/>
            <ac:spMk id="23" creationId="{81CC9B02-E087-4350-AEBD-2C3CF001AF01}"/>
          </ac:spMkLst>
        </pc:spChg>
        <pc:picChg chg="del">
          <ac:chgData name="PHẠM GIA THÔNG" userId="S::20120201@student.hcmus.edu.vn::ed9143e6-f773-4733-aefd-ed7b111162ee" providerId="AD" clId="Web-{ED610A12-FABC-2FB2-6FE0-9EB77C256972}" dt="2023-04-15T22:44:42.425" v="38"/>
          <ac:picMkLst>
            <pc:docMk/>
            <pc:sldMk cId="2033036224" sldId="291"/>
            <ac:picMk id="3" creationId="{7C746CCC-AE85-9714-CFFE-60AB01630B3B}"/>
          </ac:picMkLst>
        </pc:picChg>
        <pc:picChg chg="mod">
          <ac:chgData name="PHẠM GIA THÔNG" userId="S::20120201@student.hcmus.edu.vn::ed9143e6-f773-4733-aefd-ed7b111162ee" providerId="AD" clId="Web-{ED610A12-FABC-2FB2-6FE0-9EB77C256972}" dt="2023-04-15T22:45:18.629" v="41"/>
          <ac:picMkLst>
            <pc:docMk/>
            <pc:sldMk cId="2033036224" sldId="291"/>
            <ac:picMk id="4" creationId="{0BF1BB68-C54D-D178-A494-A49C9B85B1E5}"/>
          </ac:picMkLst>
        </pc:picChg>
        <pc:picChg chg="mod ord">
          <ac:chgData name="PHẠM GIA THÔNG" userId="S::20120201@student.hcmus.edu.vn::ed9143e6-f773-4733-aefd-ed7b111162ee" providerId="AD" clId="Web-{ED610A12-FABC-2FB2-6FE0-9EB77C256972}" dt="2023-04-15T22:45:18.629" v="41"/>
          <ac:picMkLst>
            <pc:docMk/>
            <pc:sldMk cId="2033036224" sldId="291"/>
            <ac:picMk id="5" creationId="{C8B0378E-5128-59E8-7484-B724577C6766}"/>
          </ac:picMkLst>
        </pc:picChg>
        <pc:picChg chg="add mod">
          <ac:chgData name="PHẠM GIA THÔNG" userId="S::20120201@student.hcmus.edu.vn::ed9143e6-f773-4733-aefd-ed7b111162ee" providerId="AD" clId="Web-{ED610A12-FABC-2FB2-6FE0-9EB77C256972}" dt="2023-04-15T22:45:18.629" v="41"/>
          <ac:picMkLst>
            <pc:docMk/>
            <pc:sldMk cId="2033036224" sldId="291"/>
            <ac:picMk id="6" creationId="{4805AD1B-838A-2425-6AB5-F74EDB121203}"/>
          </ac:picMkLst>
        </pc:picChg>
      </pc:sldChg>
      <pc:sldChg chg="addSp delSp modSp">
        <pc:chgData name="PHẠM GIA THÔNG" userId="S::20120201@student.hcmus.edu.vn::ed9143e6-f773-4733-aefd-ed7b111162ee" providerId="AD" clId="Web-{ED610A12-FABC-2FB2-6FE0-9EB77C256972}" dt="2023-04-15T22:43:01.891" v="37" actId="14100"/>
        <pc:sldMkLst>
          <pc:docMk/>
          <pc:sldMk cId="226708526" sldId="306"/>
        </pc:sldMkLst>
        <pc:spChg chg="mod">
          <ac:chgData name="PHẠM GIA THÔNG" userId="S::20120201@student.hcmus.edu.vn::ed9143e6-f773-4733-aefd-ed7b111162ee" providerId="AD" clId="Web-{ED610A12-FABC-2FB2-6FE0-9EB77C256972}" dt="2023-04-15T22:42:43.203" v="33" actId="1076"/>
          <ac:spMkLst>
            <pc:docMk/>
            <pc:sldMk cId="226708526" sldId="306"/>
            <ac:spMk id="2" creationId="{16AB1749-B018-28DD-11A2-391F5B703187}"/>
          </ac:spMkLst>
        </pc:spChg>
        <pc:spChg chg="del">
          <ac:chgData name="PHẠM GIA THÔNG" userId="S::20120201@student.hcmus.edu.vn::ed9143e6-f773-4733-aefd-ed7b111162ee" providerId="AD" clId="Web-{ED610A12-FABC-2FB2-6FE0-9EB77C256972}" dt="2023-04-15T22:31:49.968" v="4"/>
          <ac:spMkLst>
            <pc:docMk/>
            <pc:sldMk cId="226708526" sldId="306"/>
            <ac:spMk id="4" creationId="{1F4E02A7-C0B1-C9A1-303E-E445D999DB4B}"/>
          </ac:spMkLst>
        </pc:spChg>
        <pc:spChg chg="mod ord">
          <ac:chgData name="PHẠM GIA THÔNG" userId="S::20120201@student.hcmus.edu.vn::ed9143e6-f773-4733-aefd-ed7b111162ee" providerId="AD" clId="Web-{ED610A12-FABC-2FB2-6FE0-9EB77C256972}" dt="2023-04-15T22:43:01.891" v="37" actId="14100"/>
          <ac:spMkLst>
            <pc:docMk/>
            <pc:sldMk cId="226708526" sldId="306"/>
            <ac:spMk id="10" creationId="{0D3AB895-4C1F-A307-4948-931C8BE853C2}"/>
          </ac:spMkLst>
        </pc:spChg>
        <pc:spChg chg="del">
          <ac:chgData name="PHẠM GIA THÔNG" userId="S::20120201@student.hcmus.edu.vn::ed9143e6-f773-4733-aefd-ed7b111162ee" providerId="AD" clId="Web-{ED610A12-FABC-2FB2-6FE0-9EB77C256972}" dt="2023-04-15T22:38:44.384" v="14"/>
          <ac:spMkLst>
            <pc:docMk/>
            <pc:sldMk cId="226708526" sldId="306"/>
            <ac:spMk id="49" creationId="{6B41991E-FEAE-49BB-BDDD-80639BB61C96}"/>
          </ac:spMkLst>
        </pc:spChg>
        <pc:spChg chg="add del">
          <ac:chgData name="PHẠM GIA THÔNG" userId="S::20120201@student.hcmus.edu.vn::ed9143e6-f773-4733-aefd-ed7b111162ee" providerId="AD" clId="Web-{ED610A12-FABC-2FB2-6FE0-9EB77C256972}" dt="2023-04-15T22:42:27.749" v="32"/>
          <ac:spMkLst>
            <pc:docMk/>
            <pc:sldMk cId="226708526" sldId="306"/>
            <ac:spMk id="54" creationId="{6B41991E-FEAE-49BB-BDDD-80639BB61C96}"/>
          </ac:spMkLst>
        </pc:spChg>
        <pc:spChg chg="add">
          <ac:chgData name="PHẠM GIA THÔNG" userId="S::20120201@student.hcmus.edu.vn::ed9143e6-f773-4733-aefd-ed7b111162ee" providerId="AD" clId="Web-{ED610A12-FABC-2FB2-6FE0-9EB77C256972}" dt="2023-04-15T22:42:27.749" v="32"/>
          <ac:spMkLst>
            <pc:docMk/>
            <pc:sldMk cId="226708526" sldId="306"/>
            <ac:spMk id="59" creationId="{6B41991E-FEAE-49BB-BDDD-80639BB61C96}"/>
          </ac:spMkLst>
        </pc:spChg>
        <pc:picChg chg="del mod ord">
          <ac:chgData name="PHẠM GIA THÔNG" userId="S::20120201@student.hcmus.edu.vn::ed9143e6-f773-4733-aefd-ed7b111162ee" providerId="AD" clId="Web-{ED610A12-FABC-2FB2-6FE0-9EB77C256972}" dt="2023-04-15T22:41:39.248" v="27"/>
          <ac:picMkLst>
            <pc:docMk/>
            <pc:sldMk cId="226708526" sldId="306"/>
            <ac:picMk id="3" creationId="{D3DC81F4-E1E8-554C-B380-0F244132C456}"/>
          </ac:picMkLst>
        </pc:picChg>
        <pc:picChg chg="add del mod">
          <ac:chgData name="PHẠM GIA THÔNG" userId="S::20120201@student.hcmus.edu.vn::ed9143e6-f773-4733-aefd-ed7b111162ee" providerId="AD" clId="Web-{ED610A12-FABC-2FB2-6FE0-9EB77C256972}" dt="2023-04-15T22:33:22.439" v="9"/>
          <ac:picMkLst>
            <pc:docMk/>
            <pc:sldMk cId="226708526" sldId="306"/>
            <ac:picMk id="5" creationId="{D043D735-DC89-B7BC-CD43-5D0FD23E86EA}"/>
          </ac:picMkLst>
        </pc:picChg>
        <pc:picChg chg="add mod">
          <ac:chgData name="PHẠM GIA THÔNG" userId="S::20120201@student.hcmus.edu.vn::ed9143e6-f773-4733-aefd-ed7b111162ee" providerId="AD" clId="Web-{ED610A12-FABC-2FB2-6FE0-9EB77C256972}" dt="2023-04-15T22:38:44.384" v="14"/>
          <ac:picMkLst>
            <pc:docMk/>
            <pc:sldMk cId="226708526" sldId="306"/>
            <ac:picMk id="6" creationId="{59A56843-126D-A148-36EA-583611C2C550}"/>
          </ac:picMkLst>
        </pc:picChg>
        <pc:picChg chg="del">
          <ac:chgData name="PHẠM GIA THÔNG" userId="S::20120201@student.hcmus.edu.vn::ed9143e6-f773-4733-aefd-ed7b111162ee" providerId="AD" clId="Web-{ED610A12-FABC-2FB2-6FE0-9EB77C256972}" dt="2023-04-15T22:32:23.094" v="6"/>
          <ac:picMkLst>
            <pc:docMk/>
            <pc:sldMk cId="226708526" sldId="306"/>
            <ac:picMk id="7" creationId="{FCAF469B-5321-7C30-B690-96F479595D4E}"/>
          </ac:picMkLst>
        </pc:picChg>
        <pc:picChg chg="del">
          <ac:chgData name="PHẠM GIA THÔNG" userId="S::20120201@student.hcmus.edu.vn::ed9143e6-f773-4733-aefd-ed7b111162ee" providerId="AD" clId="Web-{ED610A12-FABC-2FB2-6FE0-9EB77C256972}" dt="2023-04-15T22:31:44.202" v="2"/>
          <ac:picMkLst>
            <pc:docMk/>
            <pc:sldMk cId="226708526" sldId="306"/>
            <ac:picMk id="8" creationId="{50F4DF7F-3978-7DB3-C67B-6FF41467C911}"/>
          </ac:picMkLst>
        </pc:picChg>
        <pc:picChg chg="del">
          <ac:chgData name="PHẠM GIA THÔNG" userId="S::20120201@student.hcmus.edu.vn::ed9143e6-f773-4733-aefd-ed7b111162ee" providerId="AD" clId="Web-{ED610A12-FABC-2FB2-6FE0-9EB77C256972}" dt="2023-04-15T22:38:35.665" v="12"/>
          <ac:picMkLst>
            <pc:docMk/>
            <pc:sldMk cId="226708526" sldId="306"/>
            <ac:picMk id="9" creationId="{ADD88083-971B-4E54-3F42-74C0E33CC980}"/>
          </ac:picMkLst>
        </pc:picChg>
        <pc:picChg chg="add mod ord">
          <ac:chgData name="PHẠM GIA THÔNG" userId="S::20120201@student.hcmus.edu.vn::ed9143e6-f773-4733-aefd-ed7b111162ee" providerId="AD" clId="Web-{ED610A12-FABC-2FB2-6FE0-9EB77C256972}" dt="2023-04-15T22:38:44.384" v="14"/>
          <ac:picMkLst>
            <pc:docMk/>
            <pc:sldMk cId="226708526" sldId="306"/>
            <ac:picMk id="11" creationId="{60B63F83-9D51-3AEE-D669-A728D7C2CB7B}"/>
          </ac:picMkLst>
        </pc:picChg>
        <pc:picChg chg="add mod">
          <ac:chgData name="PHẠM GIA THÔNG" userId="S::20120201@student.hcmus.edu.vn::ed9143e6-f773-4733-aefd-ed7b111162ee" providerId="AD" clId="Web-{ED610A12-FABC-2FB2-6FE0-9EB77C256972}" dt="2023-04-15T22:38:44.384" v="14"/>
          <ac:picMkLst>
            <pc:docMk/>
            <pc:sldMk cId="226708526" sldId="306"/>
            <ac:picMk id="12" creationId="{6C44FE79-93BF-96B2-D9B0-8C0070C0DE37}"/>
          </ac:picMkLst>
        </pc:picChg>
        <pc:picChg chg="add mod">
          <ac:chgData name="PHẠM GIA THÔNG" userId="S::20120201@student.hcmus.edu.vn::ed9143e6-f773-4733-aefd-ed7b111162ee" providerId="AD" clId="Web-{ED610A12-FABC-2FB2-6FE0-9EB77C256972}" dt="2023-04-15T22:42:27.749" v="32"/>
          <ac:picMkLst>
            <pc:docMk/>
            <pc:sldMk cId="226708526" sldId="306"/>
            <ac:picMk id="13" creationId="{C236F07A-3D54-F822-115E-073C0C71A8E2}"/>
          </ac:picMkLst>
        </pc:picChg>
      </pc:sldChg>
    </pc:docChg>
  </pc:docChgLst>
  <pc:docChgLst>
    <pc:chgData name="PHẠM GIA THÔNG" userId="S::20120201@student.hcmus.edu.vn::ed9143e6-f773-4733-aefd-ed7b111162ee" providerId="AD" clId="Web-{EAB792C2-3FC8-AB55-80DB-972323A5ADD4}"/>
    <pc:docChg chg="addSld modSld">
      <pc:chgData name="PHẠM GIA THÔNG" userId="S::20120201@student.hcmus.edu.vn::ed9143e6-f773-4733-aefd-ed7b111162ee" providerId="AD" clId="Web-{EAB792C2-3FC8-AB55-80DB-972323A5ADD4}" dt="2023-06-17T16:53:48.898" v="8" actId="1076"/>
      <pc:docMkLst>
        <pc:docMk/>
      </pc:docMkLst>
      <pc:sldChg chg="modSp">
        <pc:chgData name="PHẠM GIA THÔNG" userId="S::20120201@student.hcmus.edu.vn::ed9143e6-f773-4733-aefd-ed7b111162ee" providerId="AD" clId="Web-{EAB792C2-3FC8-AB55-80DB-972323A5ADD4}" dt="2023-06-17T16:53:48.898" v="8" actId="1076"/>
        <pc:sldMkLst>
          <pc:docMk/>
          <pc:sldMk cId="3991328931" sldId="394"/>
        </pc:sldMkLst>
        <pc:spChg chg="mod">
          <ac:chgData name="PHẠM GIA THÔNG" userId="S::20120201@student.hcmus.edu.vn::ed9143e6-f773-4733-aefd-ed7b111162ee" providerId="AD" clId="Web-{EAB792C2-3FC8-AB55-80DB-972323A5ADD4}" dt="2023-06-17T16:53:48.898" v="8" actId="1076"/>
          <ac:spMkLst>
            <pc:docMk/>
            <pc:sldMk cId="3991328931" sldId="394"/>
            <ac:spMk id="6" creationId="{6BC4CBB3-C963-CD7F-169A-162C4E97646A}"/>
          </ac:spMkLst>
        </pc:spChg>
      </pc:sldChg>
      <pc:sldChg chg="addSp delSp modSp add replId delAnim">
        <pc:chgData name="PHẠM GIA THÔNG" userId="S::20120201@student.hcmus.edu.vn::ed9143e6-f773-4733-aefd-ed7b111162ee" providerId="AD" clId="Web-{EAB792C2-3FC8-AB55-80DB-972323A5ADD4}" dt="2023-06-17T16:53:37.273" v="6" actId="1076"/>
        <pc:sldMkLst>
          <pc:docMk/>
          <pc:sldMk cId="3206637978" sldId="429"/>
        </pc:sldMkLst>
        <pc:spChg chg="mod">
          <ac:chgData name="PHẠM GIA THÔNG" userId="S::20120201@student.hcmus.edu.vn::ed9143e6-f773-4733-aefd-ed7b111162ee" providerId="AD" clId="Web-{EAB792C2-3FC8-AB55-80DB-972323A5ADD4}" dt="2023-06-17T16:53:37.273" v="6" actId="1076"/>
          <ac:spMkLst>
            <pc:docMk/>
            <pc:sldMk cId="3206637978" sldId="429"/>
            <ac:spMk id="6" creationId="{6BC4CBB3-C963-CD7F-169A-162C4E97646A}"/>
          </ac:spMkLst>
        </pc:spChg>
        <pc:picChg chg="del">
          <ac:chgData name="PHẠM GIA THÔNG" userId="S::20120201@student.hcmus.edu.vn::ed9143e6-f773-4733-aefd-ed7b111162ee" providerId="AD" clId="Web-{EAB792C2-3FC8-AB55-80DB-972323A5ADD4}" dt="2023-06-17T16:53:16.772" v="1"/>
          <ac:picMkLst>
            <pc:docMk/>
            <pc:sldMk cId="3206637978" sldId="429"/>
            <ac:picMk id="2" creationId="{28BA0193-43CA-CA93-9407-E60284BDDDC1}"/>
          </ac:picMkLst>
        </pc:picChg>
        <pc:picChg chg="add mod">
          <ac:chgData name="PHẠM GIA THÔNG" userId="S::20120201@student.hcmus.edu.vn::ed9143e6-f773-4733-aefd-ed7b111162ee" providerId="AD" clId="Web-{EAB792C2-3FC8-AB55-80DB-972323A5ADD4}" dt="2023-06-17T16:53:32.382" v="5" actId="1076"/>
          <ac:picMkLst>
            <pc:docMk/>
            <pc:sldMk cId="3206637978" sldId="429"/>
            <ac:picMk id="3" creationId="{8AD9DF5E-A3F0-D609-C9D9-49BFB0B74502}"/>
          </ac:picMkLst>
        </pc:picChg>
      </pc:sldChg>
    </pc:docChg>
  </pc:docChgLst>
  <pc:docChgLst>
    <pc:chgData name="PHẠM GIA THÔNG" userId="S::20120201@student.hcmus.edu.vn::ed9143e6-f773-4733-aefd-ed7b111162ee" providerId="AD" clId="Web-{67F54E79-4FE9-60FB-65AD-CD8982D4512B}"/>
    <pc:docChg chg="addSld delSld modSld sldOrd">
      <pc:chgData name="PHẠM GIA THÔNG" userId="S::20120201@student.hcmus.edu.vn::ed9143e6-f773-4733-aefd-ed7b111162ee" providerId="AD" clId="Web-{67F54E79-4FE9-60FB-65AD-CD8982D4512B}" dt="2023-04-24T22:23:28.897" v="933"/>
      <pc:docMkLst>
        <pc:docMk/>
      </pc:docMkLst>
      <pc:sldChg chg="modSp">
        <pc:chgData name="PHẠM GIA THÔNG" userId="S::20120201@student.hcmus.edu.vn::ed9143e6-f773-4733-aefd-ed7b111162ee" providerId="AD" clId="Web-{67F54E79-4FE9-60FB-65AD-CD8982D4512B}" dt="2023-04-24T21:54:48.187" v="518" actId="1076"/>
        <pc:sldMkLst>
          <pc:docMk/>
          <pc:sldMk cId="1289714843" sldId="265"/>
        </pc:sldMkLst>
        <pc:spChg chg="mod">
          <ac:chgData name="PHẠM GIA THÔNG" userId="S::20120201@student.hcmus.edu.vn::ed9143e6-f773-4733-aefd-ed7b111162ee" providerId="AD" clId="Web-{67F54E79-4FE9-60FB-65AD-CD8982D4512B}" dt="2023-04-24T21:12:38.781" v="85" actId="14100"/>
          <ac:spMkLst>
            <pc:docMk/>
            <pc:sldMk cId="1289714843" sldId="265"/>
            <ac:spMk id="2" creationId="{528DB5BD-7D7E-09F9-065F-14001FC93E82}"/>
          </ac:spMkLst>
        </pc:spChg>
        <pc:graphicFrameChg chg="mod modGraphic">
          <ac:chgData name="PHẠM GIA THÔNG" userId="S::20120201@student.hcmus.edu.vn::ed9143e6-f773-4733-aefd-ed7b111162ee" providerId="AD" clId="Web-{67F54E79-4FE9-60FB-65AD-CD8982D4512B}" dt="2023-04-24T21:54:48.187" v="518" actId="1076"/>
          <ac:graphicFrameMkLst>
            <pc:docMk/>
            <pc:sldMk cId="1289714843" sldId="265"/>
            <ac:graphicFrameMk id="4" creationId="{83D102C9-1BA3-146B-DA97-DBB64CBB674A}"/>
          </ac:graphicFrameMkLst>
        </pc:graphicFrameChg>
      </pc:sldChg>
      <pc:sldChg chg="addSp delSp modSp ord">
        <pc:chgData name="PHẠM GIA THÔNG" userId="S::20120201@student.hcmus.edu.vn::ed9143e6-f773-4733-aefd-ed7b111162ee" providerId="AD" clId="Web-{67F54E79-4FE9-60FB-65AD-CD8982D4512B}" dt="2023-04-24T21:56:42.866" v="533"/>
        <pc:sldMkLst>
          <pc:docMk/>
          <pc:sldMk cId="1540959040" sldId="282"/>
        </pc:sldMkLst>
        <pc:spChg chg="del mod">
          <ac:chgData name="PHẠM GIA THÔNG" userId="S::20120201@student.hcmus.edu.vn::ed9143e6-f773-4733-aefd-ed7b111162ee" providerId="AD" clId="Web-{67F54E79-4FE9-60FB-65AD-CD8982D4512B}" dt="2023-04-24T21:54:13.809" v="511"/>
          <ac:spMkLst>
            <pc:docMk/>
            <pc:sldMk cId="1540959040" sldId="282"/>
            <ac:spMk id="2" creationId="{359B8F13-65C1-CD43-BFED-619445935889}"/>
          </ac:spMkLst>
        </pc:spChg>
        <pc:spChg chg="add mod">
          <ac:chgData name="PHẠM GIA THÔNG" userId="S::20120201@student.hcmus.edu.vn::ed9143e6-f773-4733-aefd-ed7b111162ee" providerId="AD" clId="Web-{67F54E79-4FE9-60FB-65AD-CD8982D4512B}" dt="2023-04-24T21:54:18.263" v="512" actId="1076"/>
          <ac:spMkLst>
            <pc:docMk/>
            <pc:sldMk cId="1540959040" sldId="282"/>
            <ac:spMk id="5" creationId="{04592EF2-7D35-C55B-4C6D-94EE79C3089E}"/>
          </ac:spMkLst>
        </pc:spChg>
        <pc:graphicFrameChg chg="mod modGraphic">
          <ac:chgData name="PHẠM GIA THÔNG" userId="S::20120201@student.hcmus.edu.vn::ed9143e6-f773-4733-aefd-ed7b111162ee" providerId="AD" clId="Web-{67F54E79-4FE9-60FB-65AD-CD8982D4512B}" dt="2023-04-24T21:56:42.866" v="533"/>
          <ac:graphicFrameMkLst>
            <pc:docMk/>
            <pc:sldMk cId="1540959040" sldId="282"/>
            <ac:graphicFrameMk id="4" creationId="{83D102C9-1BA3-146B-DA97-DBB64CBB674A}"/>
          </ac:graphicFrameMkLst>
        </pc:graphicFrameChg>
      </pc:sldChg>
      <pc:sldChg chg="addSp delSp modSp ord">
        <pc:chgData name="PHẠM GIA THÔNG" userId="S::20120201@student.hcmus.edu.vn::ed9143e6-f773-4733-aefd-ed7b111162ee" providerId="AD" clId="Web-{67F54E79-4FE9-60FB-65AD-CD8982D4512B}" dt="2023-04-24T22:08:52.650" v="734"/>
        <pc:sldMkLst>
          <pc:docMk/>
          <pc:sldMk cId="3718754545" sldId="283"/>
        </pc:sldMkLst>
        <pc:spChg chg="add">
          <ac:chgData name="PHẠM GIA THÔNG" userId="S::20120201@student.hcmus.edu.vn::ed9143e6-f773-4733-aefd-ed7b111162ee" providerId="AD" clId="Web-{67F54E79-4FE9-60FB-65AD-CD8982D4512B}" dt="2023-04-24T22:04:43.696" v="666"/>
          <ac:spMkLst>
            <pc:docMk/>
            <pc:sldMk cId="3718754545" sldId="283"/>
            <ac:spMk id="3" creationId="{096D1428-C14D-01A1-9E28-A96A62352AA0}"/>
          </ac:spMkLst>
        </pc:spChg>
        <pc:spChg chg="del">
          <ac:chgData name="PHẠM GIA THÔNG" userId="S::20120201@student.hcmus.edu.vn::ed9143e6-f773-4733-aefd-ed7b111162ee" providerId="AD" clId="Web-{67F54E79-4FE9-60FB-65AD-CD8982D4512B}" dt="2023-04-24T22:03:20.487" v="643"/>
          <ac:spMkLst>
            <pc:docMk/>
            <pc:sldMk cId="3718754545" sldId="283"/>
            <ac:spMk id="5" creationId="{13490449-8555-BFFF-07E4-CBD042E0924A}"/>
          </ac:spMkLst>
        </pc:spChg>
        <pc:graphicFrameChg chg="mod modGraphic">
          <ac:chgData name="PHẠM GIA THÔNG" userId="S::20120201@student.hcmus.edu.vn::ed9143e6-f773-4733-aefd-ed7b111162ee" providerId="AD" clId="Web-{67F54E79-4FE9-60FB-65AD-CD8982D4512B}" dt="2023-04-24T22:08:52.650" v="734"/>
          <ac:graphicFrameMkLst>
            <pc:docMk/>
            <pc:sldMk cId="3718754545" sldId="283"/>
            <ac:graphicFrameMk id="4" creationId="{83D102C9-1BA3-146B-DA97-DBB64CBB674A}"/>
          </ac:graphicFrameMkLst>
        </pc:graphicFrameChg>
      </pc:sldChg>
      <pc:sldChg chg="del">
        <pc:chgData name="PHẠM GIA THÔNG" userId="S::20120201@student.hcmus.edu.vn::ed9143e6-f773-4733-aefd-ed7b111162ee" providerId="AD" clId="Web-{67F54E79-4FE9-60FB-65AD-CD8982D4512B}" dt="2023-04-24T22:17:31.841" v="851"/>
        <pc:sldMkLst>
          <pc:docMk/>
          <pc:sldMk cId="273797544" sldId="284"/>
        </pc:sldMkLst>
      </pc:sldChg>
      <pc:sldChg chg="modSp">
        <pc:chgData name="PHẠM GIA THÔNG" userId="S::20120201@student.hcmus.edu.vn::ed9143e6-f773-4733-aefd-ed7b111162ee" providerId="AD" clId="Web-{67F54E79-4FE9-60FB-65AD-CD8982D4512B}" dt="2023-04-24T21:08:57.735" v="55" actId="20577"/>
        <pc:sldMkLst>
          <pc:docMk/>
          <pc:sldMk cId="2582739007" sldId="294"/>
        </pc:sldMkLst>
        <pc:graphicFrameChg chg="modGraphic">
          <ac:chgData name="PHẠM GIA THÔNG" userId="S::20120201@student.hcmus.edu.vn::ed9143e6-f773-4733-aefd-ed7b111162ee" providerId="AD" clId="Web-{67F54E79-4FE9-60FB-65AD-CD8982D4512B}" dt="2023-04-24T21:08:57.735" v="55" actId="20577"/>
          <ac:graphicFrameMkLst>
            <pc:docMk/>
            <pc:sldMk cId="2582739007" sldId="294"/>
            <ac:graphicFrameMk id="7" creationId="{769ECB7F-F0FD-867F-BCDE-E4290D0857AC}"/>
          </ac:graphicFrameMkLst>
        </pc:graphicFrameChg>
      </pc:sldChg>
      <pc:sldChg chg="del">
        <pc:chgData name="PHẠM GIA THÔNG" userId="S::20120201@student.hcmus.edu.vn::ed9143e6-f773-4733-aefd-ed7b111162ee" providerId="AD" clId="Web-{67F54E79-4FE9-60FB-65AD-CD8982D4512B}" dt="2023-04-24T21:41:51.087" v="371"/>
        <pc:sldMkLst>
          <pc:docMk/>
          <pc:sldMk cId="3356367370" sldId="295"/>
        </pc:sldMkLst>
      </pc:sldChg>
      <pc:sldChg chg="modSp del ord">
        <pc:chgData name="PHẠM GIA THÔNG" userId="S::20120201@student.hcmus.edu.vn::ed9143e6-f773-4733-aefd-ed7b111162ee" providerId="AD" clId="Web-{67F54E79-4FE9-60FB-65AD-CD8982D4512B}" dt="2023-04-24T21:53:42.854" v="506"/>
        <pc:sldMkLst>
          <pc:docMk/>
          <pc:sldMk cId="121077118" sldId="296"/>
        </pc:sldMkLst>
        <pc:graphicFrameChg chg="mod modGraphic">
          <ac:chgData name="PHẠM GIA THÔNG" userId="S::20120201@student.hcmus.edu.vn::ed9143e6-f773-4733-aefd-ed7b111162ee" providerId="AD" clId="Web-{67F54E79-4FE9-60FB-65AD-CD8982D4512B}" dt="2023-04-24T21:53:33.385" v="503"/>
          <ac:graphicFrameMkLst>
            <pc:docMk/>
            <pc:sldMk cId="121077118" sldId="296"/>
            <ac:graphicFrameMk id="4" creationId="{83D102C9-1BA3-146B-DA97-DBB64CBB674A}"/>
          </ac:graphicFrameMkLst>
        </pc:graphicFrameChg>
      </pc:sldChg>
      <pc:sldChg chg="addSp delSp modSp ord">
        <pc:chgData name="PHẠM GIA THÔNG" userId="S::20120201@student.hcmus.edu.vn::ed9143e6-f773-4733-aefd-ed7b111162ee" providerId="AD" clId="Web-{67F54E79-4FE9-60FB-65AD-CD8982D4512B}" dt="2023-04-24T22:04:08.896" v="655"/>
        <pc:sldMkLst>
          <pc:docMk/>
          <pc:sldMk cId="2834279951" sldId="297"/>
        </pc:sldMkLst>
        <pc:spChg chg="add">
          <ac:chgData name="PHẠM GIA THÔNG" userId="S::20120201@student.hcmus.edu.vn::ed9143e6-f773-4733-aefd-ed7b111162ee" providerId="AD" clId="Web-{67F54E79-4FE9-60FB-65AD-CD8982D4512B}" dt="2023-04-24T22:03:38.285" v="646"/>
          <ac:spMkLst>
            <pc:docMk/>
            <pc:sldMk cId="2834279951" sldId="297"/>
            <ac:spMk id="3" creationId="{1A54BE96-B47B-9326-BFD9-C632929931E0}"/>
          </ac:spMkLst>
        </pc:spChg>
        <pc:spChg chg="del">
          <ac:chgData name="PHẠM GIA THÔNG" userId="S::20120201@student.hcmus.edu.vn::ed9143e6-f773-4733-aefd-ed7b111162ee" providerId="AD" clId="Web-{67F54E79-4FE9-60FB-65AD-CD8982D4512B}" dt="2023-04-24T22:03:25.315" v="644"/>
          <ac:spMkLst>
            <pc:docMk/>
            <pc:sldMk cId="2834279951" sldId="297"/>
            <ac:spMk id="5" creationId="{13490449-8555-BFFF-07E4-CBD042E0924A}"/>
          </ac:spMkLst>
        </pc:spChg>
        <pc:graphicFrameChg chg="mod modGraphic">
          <ac:chgData name="PHẠM GIA THÔNG" userId="S::20120201@student.hcmus.edu.vn::ed9143e6-f773-4733-aefd-ed7b111162ee" providerId="AD" clId="Web-{67F54E79-4FE9-60FB-65AD-CD8982D4512B}" dt="2023-04-24T22:04:08.896" v="655"/>
          <ac:graphicFrameMkLst>
            <pc:docMk/>
            <pc:sldMk cId="2834279951" sldId="297"/>
            <ac:graphicFrameMk id="4" creationId="{83D102C9-1BA3-146B-DA97-DBB64CBB674A}"/>
          </ac:graphicFrameMkLst>
        </pc:graphicFrameChg>
      </pc:sldChg>
      <pc:sldChg chg="del">
        <pc:chgData name="PHẠM GIA THÔNG" userId="S::20120201@student.hcmus.edu.vn::ed9143e6-f773-4733-aefd-ed7b111162ee" providerId="AD" clId="Web-{67F54E79-4FE9-60FB-65AD-CD8982D4512B}" dt="2023-04-24T22:17:34.498" v="852"/>
        <pc:sldMkLst>
          <pc:docMk/>
          <pc:sldMk cId="2442177651" sldId="298"/>
        </pc:sldMkLst>
      </pc:sldChg>
      <pc:sldChg chg="modSp">
        <pc:chgData name="PHẠM GIA THÔNG" userId="S::20120201@student.hcmus.edu.vn::ed9143e6-f773-4733-aefd-ed7b111162ee" providerId="AD" clId="Web-{67F54E79-4FE9-60FB-65AD-CD8982D4512B}" dt="2023-04-24T21:06:54.743" v="12" actId="20577"/>
        <pc:sldMkLst>
          <pc:docMk/>
          <pc:sldMk cId="520660296" sldId="309"/>
        </pc:sldMkLst>
        <pc:graphicFrameChg chg="modGraphic">
          <ac:chgData name="PHẠM GIA THÔNG" userId="S::20120201@student.hcmus.edu.vn::ed9143e6-f773-4733-aefd-ed7b111162ee" providerId="AD" clId="Web-{67F54E79-4FE9-60FB-65AD-CD8982D4512B}" dt="2023-04-24T21:06:54.743" v="12" actId="20577"/>
          <ac:graphicFrameMkLst>
            <pc:docMk/>
            <pc:sldMk cId="520660296" sldId="309"/>
            <ac:graphicFrameMk id="5" creationId="{510EDAB9-368D-D4C5-AD46-24698FE9B542}"/>
          </ac:graphicFrameMkLst>
        </pc:graphicFrameChg>
      </pc:sldChg>
      <pc:sldChg chg="add del">
        <pc:chgData name="PHẠM GIA THÔNG" userId="S::20120201@student.hcmus.edu.vn::ed9143e6-f773-4733-aefd-ed7b111162ee" providerId="AD" clId="Web-{67F54E79-4FE9-60FB-65AD-CD8982D4512B}" dt="2023-04-24T21:08:25.717" v="15"/>
        <pc:sldMkLst>
          <pc:docMk/>
          <pc:sldMk cId="3328790360" sldId="310"/>
        </pc:sldMkLst>
      </pc:sldChg>
      <pc:sldChg chg="modSp">
        <pc:chgData name="PHẠM GIA THÔNG" userId="S::20120201@student.hcmus.edu.vn::ed9143e6-f773-4733-aefd-ed7b111162ee" providerId="AD" clId="Web-{67F54E79-4FE9-60FB-65AD-CD8982D4512B}" dt="2023-04-24T21:06:21.803" v="6" actId="20577"/>
        <pc:sldMkLst>
          <pc:docMk/>
          <pc:sldMk cId="3646804788" sldId="311"/>
        </pc:sldMkLst>
        <pc:graphicFrameChg chg="modGraphic">
          <ac:chgData name="PHẠM GIA THÔNG" userId="S::20120201@student.hcmus.edu.vn::ed9143e6-f773-4733-aefd-ed7b111162ee" providerId="AD" clId="Web-{67F54E79-4FE9-60FB-65AD-CD8982D4512B}" dt="2023-04-24T21:06:21.803" v="6" actId="20577"/>
          <ac:graphicFrameMkLst>
            <pc:docMk/>
            <pc:sldMk cId="3646804788" sldId="311"/>
            <ac:graphicFrameMk id="5" creationId="{510EDAB9-368D-D4C5-AD46-24698FE9B542}"/>
          </ac:graphicFrameMkLst>
        </pc:graphicFrameChg>
      </pc:sldChg>
      <pc:sldChg chg="del">
        <pc:chgData name="PHẠM GIA THÔNG" userId="S::20120201@student.hcmus.edu.vn::ed9143e6-f773-4733-aefd-ed7b111162ee" providerId="AD" clId="Web-{67F54E79-4FE9-60FB-65AD-CD8982D4512B}" dt="2023-04-24T21:09:00.829" v="56"/>
        <pc:sldMkLst>
          <pc:docMk/>
          <pc:sldMk cId="3236453173" sldId="312"/>
        </pc:sldMkLst>
      </pc:sldChg>
      <pc:sldChg chg="del">
        <pc:chgData name="PHẠM GIA THÔNG" userId="S::20120201@student.hcmus.edu.vn::ed9143e6-f773-4733-aefd-ed7b111162ee" providerId="AD" clId="Web-{67F54E79-4FE9-60FB-65AD-CD8982D4512B}" dt="2023-04-24T21:09:02.267" v="57"/>
        <pc:sldMkLst>
          <pc:docMk/>
          <pc:sldMk cId="1382390252" sldId="313"/>
        </pc:sldMkLst>
      </pc:sldChg>
      <pc:sldChg chg="addSp modSp add del replId">
        <pc:chgData name="PHẠM GIA THÔNG" userId="S::20120201@student.hcmus.edu.vn::ed9143e6-f773-4733-aefd-ed7b111162ee" providerId="AD" clId="Web-{67F54E79-4FE9-60FB-65AD-CD8982D4512B}" dt="2023-04-24T21:34:25.307" v="235"/>
        <pc:sldMkLst>
          <pc:docMk/>
          <pc:sldMk cId="3784448435" sldId="315"/>
        </pc:sldMkLst>
        <pc:spChg chg="add">
          <ac:chgData name="PHẠM GIA THÔNG" userId="S::20120201@student.hcmus.edu.vn::ed9143e6-f773-4733-aefd-ed7b111162ee" providerId="AD" clId="Web-{67F54E79-4FE9-60FB-65AD-CD8982D4512B}" dt="2023-04-24T21:33:46.805" v="233"/>
          <ac:spMkLst>
            <pc:docMk/>
            <pc:sldMk cId="3784448435" sldId="315"/>
            <ac:spMk id="2" creationId="{1F26955E-8A9B-C7B2-CA6F-F4BA69D73F4A}"/>
          </ac:spMkLst>
        </pc:spChg>
        <pc:spChg chg="mod">
          <ac:chgData name="PHẠM GIA THÔNG" userId="S::20120201@student.hcmus.edu.vn::ed9143e6-f773-4733-aefd-ed7b111162ee" providerId="AD" clId="Web-{67F54E79-4FE9-60FB-65AD-CD8982D4512B}" dt="2023-04-24T21:33:30.397" v="232" actId="1076"/>
          <ac:spMkLst>
            <pc:docMk/>
            <pc:sldMk cId="3784448435" sldId="315"/>
            <ac:spMk id="7" creationId="{6E441151-65B9-9FBB-F90A-C3596A312AB7}"/>
          </ac:spMkLst>
        </pc:spChg>
      </pc:sldChg>
      <pc:sldChg chg="modSp add replId">
        <pc:chgData name="PHẠM GIA THÔNG" userId="S::20120201@student.hcmus.edu.vn::ed9143e6-f773-4733-aefd-ed7b111162ee" providerId="AD" clId="Web-{67F54E79-4FE9-60FB-65AD-CD8982D4512B}" dt="2023-04-24T22:02:45.906" v="638" actId="20577"/>
        <pc:sldMkLst>
          <pc:docMk/>
          <pc:sldMk cId="2249360626" sldId="316"/>
        </pc:sldMkLst>
        <pc:spChg chg="mod">
          <ac:chgData name="PHẠM GIA THÔNG" userId="S::20120201@student.hcmus.edu.vn::ed9143e6-f773-4733-aefd-ed7b111162ee" providerId="AD" clId="Web-{67F54E79-4FE9-60FB-65AD-CD8982D4512B}" dt="2023-04-24T21:34:51.762" v="272" actId="14100"/>
          <ac:spMkLst>
            <pc:docMk/>
            <pc:sldMk cId="2249360626" sldId="316"/>
            <ac:spMk id="5" creationId="{5C150D7D-BC06-6D92-73D5-20770923A1D7}"/>
          </ac:spMkLst>
        </pc:spChg>
        <pc:graphicFrameChg chg="mod modGraphic">
          <ac:chgData name="PHẠM GIA THÔNG" userId="S::20120201@student.hcmus.edu.vn::ed9143e6-f773-4733-aefd-ed7b111162ee" providerId="AD" clId="Web-{67F54E79-4FE9-60FB-65AD-CD8982D4512B}" dt="2023-04-24T22:02:45.906" v="638" actId="20577"/>
          <ac:graphicFrameMkLst>
            <pc:docMk/>
            <pc:sldMk cId="2249360626" sldId="316"/>
            <ac:graphicFrameMk id="7" creationId="{769ECB7F-F0FD-867F-BCDE-E4290D0857AC}"/>
          </ac:graphicFrameMkLst>
        </pc:graphicFrameChg>
      </pc:sldChg>
      <pc:sldChg chg="addSp delSp modSp add replId">
        <pc:chgData name="PHẠM GIA THÔNG" userId="S::20120201@student.hcmus.edu.vn::ed9143e6-f773-4733-aefd-ed7b111162ee" providerId="AD" clId="Web-{67F54E79-4FE9-60FB-65AD-CD8982D4512B}" dt="2023-04-24T22:23:28.897" v="933"/>
        <pc:sldMkLst>
          <pc:docMk/>
          <pc:sldMk cId="3204930485" sldId="317"/>
        </pc:sldMkLst>
        <pc:spChg chg="add">
          <ac:chgData name="PHẠM GIA THÔNG" userId="S::20120201@student.hcmus.edu.vn::ed9143e6-f773-4733-aefd-ed7b111162ee" providerId="AD" clId="Web-{67F54E79-4FE9-60FB-65AD-CD8982D4512B}" dt="2023-04-24T22:04:25.960" v="662"/>
          <ac:spMkLst>
            <pc:docMk/>
            <pc:sldMk cId="3204930485" sldId="317"/>
            <ac:spMk id="3" creationId="{3734DB82-1E28-40F2-EED1-6690CE1BE0F3}"/>
          </ac:spMkLst>
        </pc:spChg>
        <pc:spChg chg="del">
          <ac:chgData name="PHẠM GIA THÔNG" userId="S::20120201@student.hcmus.edu.vn::ed9143e6-f773-4733-aefd-ed7b111162ee" providerId="AD" clId="Web-{67F54E79-4FE9-60FB-65AD-CD8982D4512B}" dt="2023-04-24T22:03:29.878" v="645"/>
          <ac:spMkLst>
            <pc:docMk/>
            <pc:sldMk cId="3204930485" sldId="317"/>
            <ac:spMk id="5" creationId="{13490449-8555-BFFF-07E4-CBD042E0924A}"/>
          </ac:spMkLst>
        </pc:spChg>
        <pc:graphicFrameChg chg="mod modGraphic">
          <ac:chgData name="PHẠM GIA THÔNG" userId="S::20120201@student.hcmus.edu.vn::ed9143e6-f773-4733-aefd-ed7b111162ee" providerId="AD" clId="Web-{67F54E79-4FE9-60FB-65AD-CD8982D4512B}" dt="2023-04-24T22:23:28.897" v="933"/>
          <ac:graphicFrameMkLst>
            <pc:docMk/>
            <pc:sldMk cId="3204930485" sldId="317"/>
            <ac:graphicFrameMk id="4" creationId="{83D102C9-1BA3-146B-DA97-DBB64CBB674A}"/>
          </ac:graphicFrameMkLst>
        </pc:graphicFrameChg>
      </pc:sldChg>
      <pc:sldChg chg="modSp add replId">
        <pc:chgData name="PHẠM GIA THÔNG" userId="S::20120201@student.hcmus.edu.vn::ed9143e6-f773-4733-aefd-ed7b111162ee" providerId="AD" clId="Web-{67F54E79-4FE9-60FB-65AD-CD8982D4512B}" dt="2023-04-24T22:20:46.808" v="898"/>
        <pc:sldMkLst>
          <pc:docMk/>
          <pc:sldMk cId="1600262443" sldId="318"/>
        </pc:sldMkLst>
        <pc:graphicFrameChg chg="mod modGraphic">
          <ac:chgData name="PHẠM GIA THÔNG" userId="S::20120201@student.hcmus.edu.vn::ed9143e6-f773-4733-aefd-ed7b111162ee" providerId="AD" clId="Web-{67F54E79-4FE9-60FB-65AD-CD8982D4512B}" dt="2023-04-24T22:20:46.808" v="898"/>
          <ac:graphicFrameMkLst>
            <pc:docMk/>
            <pc:sldMk cId="1600262443" sldId="318"/>
            <ac:graphicFrameMk id="4" creationId="{83D102C9-1BA3-146B-DA97-DBB64CBB674A}"/>
          </ac:graphicFrameMkLst>
        </pc:graphicFrameChg>
      </pc:sldChg>
      <pc:sldChg chg="modSp add ord replId">
        <pc:chgData name="PHẠM GIA THÔNG" userId="S::20120201@student.hcmus.edu.vn::ed9143e6-f773-4733-aefd-ed7b111162ee" providerId="AD" clId="Web-{67F54E79-4FE9-60FB-65AD-CD8982D4512B}" dt="2023-04-24T22:20:55.308" v="904"/>
        <pc:sldMkLst>
          <pc:docMk/>
          <pc:sldMk cId="1162925007" sldId="319"/>
        </pc:sldMkLst>
        <pc:graphicFrameChg chg="mod modGraphic">
          <ac:chgData name="PHẠM GIA THÔNG" userId="S::20120201@student.hcmus.edu.vn::ed9143e6-f773-4733-aefd-ed7b111162ee" providerId="AD" clId="Web-{67F54E79-4FE9-60FB-65AD-CD8982D4512B}" dt="2023-04-24T22:20:55.308" v="904"/>
          <ac:graphicFrameMkLst>
            <pc:docMk/>
            <pc:sldMk cId="1162925007" sldId="319"/>
            <ac:graphicFrameMk id="4" creationId="{83D102C9-1BA3-146B-DA97-DBB64CBB674A}"/>
          </ac:graphicFrameMkLst>
        </pc:graphicFrameChg>
      </pc:sldChg>
      <pc:sldChg chg="modSp add replId">
        <pc:chgData name="PHẠM GIA THÔNG" userId="S::20120201@student.hcmus.edu.vn::ed9143e6-f773-4733-aefd-ed7b111162ee" providerId="AD" clId="Web-{67F54E79-4FE9-60FB-65AD-CD8982D4512B}" dt="2023-04-24T22:23:10.067" v="932"/>
        <pc:sldMkLst>
          <pc:docMk/>
          <pc:sldMk cId="902012257" sldId="320"/>
        </pc:sldMkLst>
        <pc:graphicFrameChg chg="mod modGraphic">
          <ac:chgData name="PHẠM GIA THÔNG" userId="S::20120201@student.hcmus.edu.vn::ed9143e6-f773-4733-aefd-ed7b111162ee" providerId="AD" clId="Web-{67F54E79-4FE9-60FB-65AD-CD8982D4512B}" dt="2023-04-24T22:23:10.067" v="932"/>
          <ac:graphicFrameMkLst>
            <pc:docMk/>
            <pc:sldMk cId="902012257" sldId="320"/>
            <ac:graphicFrameMk id="4" creationId="{83D102C9-1BA3-146B-DA97-DBB64CBB674A}"/>
          </ac:graphicFrameMkLst>
        </pc:graphicFrameChg>
      </pc:sldChg>
    </pc:docChg>
  </pc:docChgLst>
  <pc:docChgLst>
    <pc:chgData name="NGUYỄN VĂN CHUNG" userId="S::20120259@student.hcmus.edu.vn::8eceba66-7b45-4801-88c9-e3bd5bf4dffd" providerId="AD" clId="Web-{8E1D4E46-E726-C90F-C6D3-67F623CC126F}"/>
    <pc:docChg chg="modSld">
      <pc:chgData name="NGUYỄN VĂN CHUNG" userId="S::20120259@student.hcmus.edu.vn::8eceba66-7b45-4801-88c9-e3bd5bf4dffd" providerId="AD" clId="Web-{8E1D4E46-E726-C90F-C6D3-67F623CC126F}" dt="2023-04-26T02:25:14.719" v="17" actId="20577"/>
      <pc:docMkLst>
        <pc:docMk/>
      </pc:docMkLst>
      <pc:sldChg chg="modSp">
        <pc:chgData name="NGUYỄN VĂN CHUNG" userId="S::20120259@student.hcmus.edu.vn::8eceba66-7b45-4801-88c9-e3bd5bf4dffd" providerId="AD" clId="Web-{8E1D4E46-E726-C90F-C6D3-67F623CC126F}" dt="2023-04-26T02:25:14.719" v="17" actId="20577"/>
        <pc:sldMkLst>
          <pc:docMk/>
          <pc:sldMk cId="2582739007" sldId="294"/>
        </pc:sldMkLst>
        <pc:graphicFrameChg chg="modGraphic">
          <ac:chgData name="NGUYỄN VĂN CHUNG" userId="S::20120259@student.hcmus.edu.vn::8eceba66-7b45-4801-88c9-e3bd5bf4dffd" providerId="AD" clId="Web-{8E1D4E46-E726-C90F-C6D3-67F623CC126F}" dt="2023-04-26T02:25:14.719" v="17" actId="20577"/>
          <ac:graphicFrameMkLst>
            <pc:docMk/>
            <pc:sldMk cId="2582739007" sldId="294"/>
            <ac:graphicFrameMk id="7" creationId="{769ECB7F-F0FD-867F-BCDE-E4290D0857AC}"/>
          </ac:graphicFrameMkLst>
        </pc:graphicFrameChg>
      </pc:sldChg>
    </pc:docChg>
  </pc:docChgLst>
  <pc:docChgLst>
    <pc:chgData name="PHẠM GIA THÔNG" userId="S::20120201@student.hcmus.edu.vn::ed9143e6-f773-4733-aefd-ed7b111162ee" providerId="AD" clId="Web-{F3088AF8-6D12-4FF7-B9E5-AE24168C2F0E}"/>
    <pc:docChg chg="addSld modSld sldOrd">
      <pc:chgData name="PHẠM GIA THÔNG" userId="S::20120201@student.hcmus.edu.vn::ed9143e6-f773-4733-aefd-ed7b111162ee" providerId="AD" clId="Web-{F3088AF8-6D12-4FF7-B9E5-AE24168C2F0E}" dt="2023-06-02T06:55:33.381" v="267"/>
      <pc:docMkLst>
        <pc:docMk/>
      </pc:docMkLst>
      <pc:sldChg chg="addSp delSp modSp mod ord setBg">
        <pc:chgData name="PHẠM GIA THÔNG" userId="S::20120201@student.hcmus.edu.vn::ed9143e6-f773-4733-aefd-ed7b111162ee" providerId="AD" clId="Web-{F3088AF8-6D12-4FF7-B9E5-AE24168C2F0E}" dt="2023-06-02T06:36:45.426" v="189"/>
        <pc:sldMkLst>
          <pc:docMk/>
          <pc:sldMk cId="3443337206" sldId="303"/>
        </pc:sldMkLst>
        <pc:spChg chg="del">
          <ac:chgData name="PHẠM GIA THÔNG" userId="S::20120201@student.hcmus.edu.vn::ed9143e6-f773-4733-aefd-ed7b111162ee" providerId="AD" clId="Web-{F3088AF8-6D12-4FF7-B9E5-AE24168C2F0E}" dt="2023-06-02T06:36:00.612" v="180"/>
          <ac:spMkLst>
            <pc:docMk/>
            <pc:sldMk cId="3443337206" sldId="303"/>
            <ac:spMk id="3" creationId="{14A2C351-8C95-5564-2D0E-E585682BEF0A}"/>
          </ac:spMkLst>
        </pc:spChg>
        <pc:spChg chg="mod ord">
          <ac:chgData name="PHẠM GIA THÔNG" userId="S::20120201@student.hcmus.edu.vn::ed9143e6-f773-4733-aefd-ed7b111162ee" providerId="AD" clId="Web-{F3088AF8-6D12-4FF7-B9E5-AE24168C2F0E}" dt="2023-06-02T06:36:38.738" v="188" actId="20577"/>
          <ac:spMkLst>
            <pc:docMk/>
            <pc:sldMk cId="3443337206" sldId="303"/>
            <ac:spMk id="5" creationId="{600EF151-C224-4AB4-1187-87CD27A46E72}"/>
          </ac:spMkLst>
        </pc:spChg>
        <pc:spChg chg="add del mod">
          <ac:chgData name="PHẠM GIA THÔNG" userId="S::20120201@student.hcmus.edu.vn::ed9143e6-f773-4733-aefd-ed7b111162ee" providerId="AD" clId="Web-{F3088AF8-6D12-4FF7-B9E5-AE24168C2F0E}" dt="2023-06-02T06:36:06.425" v="183"/>
          <ac:spMkLst>
            <pc:docMk/>
            <pc:sldMk cId="3443337206" sldId="303"/>
            <ac:spMk id="6" creationId="{6C1D7386-5D8D-B856-3365-BEC1F93E2DB0}"/>
          </ac:spMkLst>
        </pc:spChg>
        <pc:spChg chg="del">
          <ac:chgData name="PHẠM GIA THÔNG" userId="S::20120201@student.hcmus.edu.vn::ed9143e6-f773-4733-aefd-ed7b111162ee" providerId="AD" clId="Web-{F3088AF8-6D12-4FF7-B9E5-AE24168C2F0E}" dt="2023-06-02T06:36:02.424" v="181"/>
          <ac:spMkLst>
            <pc:docMk/>
            <pc:sldMk cId="3443337206" sldId="303"/>
            <ac:spMk id="8" creationId="{EB1EDA39-F9AE-739A-4F09-12C58C19E763}"/>
          </ac:spMkLst>
        </pc:spChg>
        <pc:spChg chg="add del mod">
          <ac:chgData name="PHẠM GIA THÔNG" userId="S::20120201@student.hcmus.edu.vn::ed9143e6-f773-4733-aefd-ed7b111162ee" providerId="AD" clId="Web-{F3088AF8-6D12-4FF7-B9E5-AE24168C2F0E}" dt="2023-06-02T06:36:10.675" v="186"/>
          <ac:spMkLst>
            <pc:docMk/>
            <pc:sldMk cId="3443337206" sldId="303"/>
            <ac:spMk id="10" creationId="{DD5D98AF-EAFD-EEA2-DE94-2C86F7CD8E0E}"/>
          </ac:spMkLst>
        </pc:spChg>
        <pc:spChg chg="add">
          <ac:chgData name="PHẠM GIA THÔNG" userId="S::20120201@student.hcmus.edu.vn::ed9143e6-f773-4733-aefd-ed7b111162ee" providerId="AD" clId="Web-{F3088AF8-6D12-4FF7-B9E5-AE24168C2F0E}" dt="2023-06-02T06:36:28.081" v="187"/>
          <ac:spMkLst>
            <pc:docMk/>
            <pc:sldMk cId="3443337206" sldId="303"/>
            <ac:spMk id="18" creationId="{DAD27A50-88D7-4E2A-8488-F2879768AF35}"/>
          </ac:spMkLst>
        </pc:spChg>
        <pc:spChg chg="add">
          <ac:chgData name="PHẠM GIA THÔNG" userId="S::20120201@student.hcmus.edu.vn::ed9143e6-f773-4733-aefd-ed7b111162ee" providerId="AD" clId="Web-{F3088AF8-6D12-4FF7-B9E5-AE24168C2F0E}" dt="2023-06-02T06:36:28.081" v="187"/>
          <ac:spMkLst>
            <pc:docMk/>
            <pc:sldMk cId="3443337206" sldId="303"/>
            <ac:spMk id="24" creationId="{7C704F0F-1CD8-4DC1-AEE9-225958232415}"/>
          </ac:spMkLst>
        </pc:spChg>
        <pc:spChg chg="add">
          <ac:chgData name="PHẠM GIA THÔNG" userId="S::20120201@student.hcmus.edu.vn::ed9143e6-f773-4733-aefd-ed7b111162ee" providerId="AD" clId="Web-{F3088AF8-6D12-4FF7-B9E5-AE24168C2F0E}" dt="2023-06-02T06:36:28.081" v="187"/>
          <ac:spMkLst>
            <pc:docMk/>
            <pc:sldMk cId="3443337206" sldId="303"/>
            <ac:spMk id="26" creationId="{E4F17063-EDA4-417B-946F-BA357F3B390D}"/>
          </ac:spMkLst>
        </pc:spChg>
        <pc:spChg chg="add">
          <ac:chgData name="PHẠM GIA THÔNG" userId="S::20120201@student.hcmus.edu.vn::ed9143e6-f773-4733-aefd-ed7b111162ee" providerId="AD" clId="Web-{F3088AF8-6D12-4FF7-B9E5-AE24168C2F0E}" dt="2023-06-02T06:36:28.081" v="187"/>
          <ac:spMkLst>
            <pc:docMk/>
            <pc:sldMk cId="3443337206" sldId="303"/>
            <ac:spMk id="28" creationId="{D36F3EEA-55D4-4677-80E7-92D00B8F343B}"/>
          </ac:spMkLst>
        </pc:spChg>
        <pc:picChg chg="del">
          <ac:chgData name="PHẠM GIA THÔNG" userId="S::20120201@student.hcmus.edu.vn::ed9143e6-f773-4733-aefd-ed7b111162ee" providerId="AD" clId="Web-{F3088AF8-6D12-4FF7-B9E5-AE24168C2F0E}" dt="2023-06-02T06:34:23.062" v="143"/>
          <ac:picMkLst>
            <pc:docMk/>
            <pc:sldMk cId="3443337206" sldId="303"/>
            <ac:picMk id="2" creationId="{D9C65613-34BD-8F45-EFBB-3033FC880581}"/>
          </ac:picMkLst>
        </pc:picChg>
        <pc:picChg chg="add mod">
          <ac:chgData name="PHẠM GIA THÔNG" userId="S::20120201@student.hcmus.edu.vn::ed9143e6-f773-4733-aefd-ed7b111162ee" providerId="AD" clId="Web-{F3088AF8-6D12-4FF7-B9E5-AE24168C2F0E}" dt="2023-06-02T06:36:28.081" v="187"/>
          <ac:picMkLst>
            <pc:docMk/>
            <pc:sldMk cId="3443337206" sldId="303"/>
            <ac:picMk id="4" creationId="{7B736929-5E2C-E833-01A7-B5137DF49D5F}"/>
          </ac:picMkLst>
        </pc:picChg>
        <pc:picChg chg="add mod">
          <ac:chgData name="PHẠM GIA THÔNG" userId="S::20120201@student.hcmus.edu.vn::ed9143e6-f773-4733-aefd-ed7b111162ee" providerId="AD" clId="Web-{F3088AF8-6D12-4FF7-B9E5-AE24168C2F0E}" dt="2023-06-02T06:36:28.081" v="187"/>
          <ac:picMkLst>
            <pc:docMk/>
            <pc:sldMk cId="3443337206" sldId="303"/>
            <ac:picMk id="9" creationId="{425DC564-6B2F-9339-6734-8BA07F2902CA}"/>
          </ac:picMkLst>
        </pc:picChg>
        <pc:picChg chg="add">
          <ac:chgData name="PHẠM GIA THÔNG" userId="S::20120201@student.hcmus.edu.vn::ed9143e6-f773-4733-aefd-ed7b111162ee" providerId="AD" clId="Web-{F3088AF8-6D12-4FF7-B9E5-AE24168C2F0E}" dt="2023-06-02T06:36:28.081" v="187"/>
          <ac:picMkLst>
            <pc:docMk/>
            <pc:sldMk cId="3443337206" sldId="303"/>
            <ac:picMk id="14" creationId="{94DDC893-E5EF-4CDE-B040-BA5B53AADD78}"/>
          </ac:picMkLst>
        </pc:picChg>
        <pc:picChg chg="add">
          <ac:chgData name="PHẠM GIA THÔNG" userId="S::20120201@student.hcmus.edu.vn::ed9143e6-f773-4733-aefd-ed7b111162ee" providerId="AD" clId="Web-{F3088AF8-6D12-4FF7-B9E5-AE24168C2F0E}" dt="2023-06-02T06:36:28.081" v="187"/>
          <ac:picMkLst>
            <pc:docMk/>
            <pc:sldMk cId="3443337206" sldId="303"/>
            <ac:picMk id="16" creationId="{85F1A06D-D369-4974-8208-56120C5E7A97}"/>
          </ac:picMkLst>
        </pc:picChg>
        <pc:picChg chg="add">
          <ac:chgData name="PHẠM GIA THÔNG" userId="S::20120201@student.hcmus.edu.vn::ed9143e6-f773-4733-aefd-ed7b111162ee" providerId="AD" clId="Web-{F3088AF8-6D12-4FF7-B9E5-AE24168C2F0E}" dt="2023-06-02T06:36:28.081" v="187"/>
          <ac:picMkLst>
            <pc:docMk/>
            <pc:sldMk cId="3443337206" sldId="303"/>
            <ac:picMk id="20" creationId="{A47C6ACD-2325-48C6-B9F3-C21563A05EA5}"/>
          </ac:picMkLst>
        </pc:picChg>
        <pc:picChg chg="add">
          <ac:chgData name="PHẠM GIA THÔNG" userId="S::20120201@student.hcmus.edu.vn::ed9143e6-f773-4733-aefd-ed7b111162ee" providerId="AD" clId="Web-{F3088AF8-6D12-4FF7-B9E5-AE24168C2F0E}" dt="2023-06-02T06:36:28.081" v="187"/>
          <ac:picMkLst>
            <pc:docMk/>
            <pc:sldMk cId="3443337206" sldId="303"/>
            <ac:picMk id="22" creationId="{1081DF83-4F35-4560-87E6-0DE8AAAC33DB}"/>
          </ac:picMkLst>
        </pc:picChg>
      </pc:sldChg>
      <pc:sldChg chg="modSp">
        <pc:chgData name="PHẠM GIA THÔNG" userId="S::20120201@student.hcmus.edu.vn::ed9143e6-f773-4733-aefd-ed7b111162ee" providerId="AD" clId="Web-{F3088AF8-6D12-4FF7-B9E5-AE24168C2F0E}" dt="2023-06-02T06:26:09.655" v="19" actId="20577"/>
        <pc:sldMkLst>
          <pc:docMk/>
          <pc:sldMk cId="1045676295" sldId="355"/>
        </pc:sldMkLst>
        <pc:spChg chg="mod">
          <ac:chgData name="PHẠM GIA THÔNG" userId="S::20120201@student.hcmus.edu.vn::ed9143e6-f773-4733-aefd-ed7b111162ee" providerId="AD" clId="Web-{F3088AF8-6D12-4FF7-B9E5-AE24168C2F0E}" dt="2023-06-02T06:26:09.655" v="19" actId="20577"/>
          <ac:spMkLst>
            <pc:docMk/>
            <pc:sldMk cId="1045676295" sldId="355"/>
            <ac:spMk id="35" creationId="{9E3F5C1B-C066-66C0-2A9D-A9B00C7B8D69}"/>
          </ac:spMkLst>
        </pc:spChg>
      </pc:sldChg>
      <pc:sldChg chg="modSp add ord replId">
        <pc:chgData name="PHẠM GIA THÔNG" userId="S::20120201@student.hcmus.edu.vn::ed9143e6-f773-4733-aefd-ed7b111162ee" providerId="AD" clId="Web-{F3088AF8-6D12-4FF7-B9E5-AE24168C2F0E}" dt="2023-06-02T06:27:32.545" v="40" actId="20577"/>
        <pc:sldMkLst>
          <pc:docMk/>
          <pc:sldMk cId="2050250710" sldId="356"/>
        </pc:sldMkLst>
        <pc:spChg chg="mod">
          <ac:chgData name="PHẠM GIA THÔNG" userId="S::20120201@student.hcmus.edu.vn::ed9143e6-f773-4733-aefd-ed7b111162ee" providerId="AD" clId="Web-{F3088AF8-6D12-4FF7-B9E5-AE24168C2F0E}" dt="2023-06-02T06:25:29.717" v="12" actId="14100"/>
          <ac:spMkLst>
            <pc:docMk/>
            <pc:sldMk cId="2050250710" sldId="356"/>
            <ac:spMk id="34" creationId="{DF3570FC-75BE-4EEB-4EBD-453EBAACB697}"/>
          </ac:spMkLst>
        </pc:spChg>
        <pc:spChg chg="mod">
          <ac:chgData name="PHẠM GIA THÔNG" userId="S::20120201@student.hcmus.edu.vn::ed9143e6-f773-4733-aefd-ed7b111162ee" providerId="AD" clId="Web-{F3088AF8-6D12-4FF7-B9E5-AE24168C2F0E}" dt="2023-06-02T06:27:15.858" v="34" actId="20577"/>
          <ac:spMkLst>
            <pc:docMk/>
            <pc:sldMk cId="2050250710" sldId="356"/>
            <ac:spMk id="35" creationId="{9E3F5C1B-C066-66C0-2A9D-A9B00C7B8D69}"/>
          </ac:spMkLst>
        </pc:spChg>
        <pc:spChg chg="mod">
          <ac:chgData name="PHẠM GIA THÔNG" userId="S::20120201@student.hcmus.edu.vn::ed9143e6-f773-4733-aefd-ed7b111162ee" providerId="AD" clId="Web-{F3088AF8-6D12-4FF7-B9E5-AE24168C2F0E}" dt="2023-06-02T06:24:20.341" v="3" actId="20577"/>
          <ac:spMkLst>
            <pc:docMk/>
            <pc:sldMk cId="2050250710" sldId="356"/>
            <ac:spMk id="36" creationId="{3AD5928F-2CED-0273-DBBB-D6245C43EA11}"/>
          </ac:spMkLst>
        </pc:spChg>
        <pc:spChg chg="mod">
          <ac:chgData name="PHẠM GIA THÔNG" userId="S::20120201@student.hcmus.edu.vn::ed9143e6-f773-4733-aefd-ed7b111162ee" providerId="AD" clId="Web-{F3088AF8-6D12-4FF7-B9E5-AE24168C2F0E}" dt="2023-06-02T06:27:22.045" v="38" actId="20577"/>
          <ac:spMkLst>
            <pc:docMk/>
            <pc:sldMk cId="2050250710" sldId="356"/>
            <ac:spMk id="37" creationId="{90DBB663-3EB2-8AB0-4A1D-3F3BDF6FDD00}"/>
          </ac:spMkLst>
        </pc:spChg>
        <pc:spChg chg="mod">
          <ac:chgData name="PHẠM GIA THÔNG" userId="S::20120201@student.hcmus.edu.vn::ed9143e6-f773-4733-aefd-ed7b111162ee" providerId="AD" clId="Web-{F3088AF8-6D12-4FF7-B9E5-AE24168C2F0E}" dt="2023-06-02T06:27:32.545" v="40" actId="20577"/>
          <ac:spMkLst>
            <pc:docMk/>
            <pc:sldMk cId="2050250710" sldId="356"/>
            <ac:spMk id="38" creationId="{DDF748C6-5634-9EF6-F61C-55E68D491554}"/>
          </ac:spMkLst>
        </pc:spChg>
      </pc:sldChg>
      <pc:sldChg chg="modSp add ord replId">
        <pc:chgData name="PHẠM GIA THÔNG" userId="S::20120201@student.hcmus.edu.vn::ed9143e6-f773-4733-aefd-ed7b111162ee" providerId="AD" clId="Web-{F3088AF8-6D12-4FF7-B9E5-AE24168C2F0E}" dt="2023-06-02T06:27:10.811" v="32" actId="20577"/>
        <pc:sldMkLst>
          <pc:docMk/>
          <pc:sldMk cId="3152587513" sldId="357"/>
        </pc:sldMkLst>
        <pc:spChg chg="mod">
          <ac:chgData name="PHẠM GIA THÔNG" userId="S::20120201@student.hcmus.edu.vn::ed9143e6-f773-4733-aefd-ed7b111162ee" providerId="AD" clId="Web-{F3088AF8-6D12-4FF7-B9E5-AE24168C2F0E}" dt="2023-06-02T06:26:53.092" v="26" actId="20577"/>
          <ac:spMkLst>
            <pc:docMk/>
            <pc:sldMk cId="3152587513" sldId="357"/>
            <ac:spMk id="7" creationId="{22EA9BBB-BDD6-4FCF-855E-582EAFDD63D3}"/>
          </ac:spMkLst>
        </pc:spChg>
        <pc:spChg chg="mod">
          <ac:chgData name="PHẠM GIA THÔNG" userId="S::20120201@student.hcmus.edu.vn::ed9143e6-f773-4733-aefd-ed7b111162ee" providerId="AD" clId="Web-{F3088AF8-6D12-4FF7-B9E5-AE24168C2F0E}" dt="2023-06-02T06:27:05.358" v="30" actId="20577"/>
          <ac:spMkLst>
            <pc:docMk/>
            <pc:sldMk cId="3152587513" sldId="357"/>
            <ac:spMk id="10" creationId="{764B0E64-FAF0-9F54-5D4E-A0DA28A035DE}"/>
          </ac:spMkLst>
        </pc:spChg>
        <pc:spChg chg="mod">
          <ac:chgData name="PHẠM GIA THÔNG" userId="S::20120201@student.hcmus.edu.vn::ed9143e6-f773-4733-aefd-ed7b111162ee" providerId="AD" clId="Web-{F3088AF8-6D12-4FF7-B9E5-AE24168C2F0E}" dt="2023-06-02T06:25:47.717" v="16" actId="20577"/>
          <ac:spMkLst>
            <pc:docMk/>
            <pc:sldMk cId="3152587513" sldId="357"/>
            <ac:spMk id="34" creationId="{DF3570FC-75BE-4EEB-4EBD-453EBAACB697}"/>
          </ac:spMkLst>
        </pc:spChg>
        <pc:spChg chg="mod">
          <ac:chgData name="PHẠM GIA THÔNG" userId="S::20120201@student.hcmus.edu.vn::ed9143e6-f773-4733-aefd-ed7b111162ee" providerId="AD" clId="Web-{F3088AF8-6D12-4FF7-B9E5-AE24168C2F0E}" dt="2023-06-02T06:27:10.811" v="32" actId="20577"/>
          <ac:spMkLst>
            <pc:docMk/>
            <pc:sldMk cId="3152587513" sldId="357"/>
            <ac:spMk id="35" creationId="{9E3F5C1B-C066-66C0-2A9D-A9B00C7B8D69}"/>
          </ac:spMkLst>
        </pc:spChg>
        <pc:spChg chg="mod">
          <ac:chgData name="PHẠM GIA THÔNG" userId="S::20120201@student.hcmus.edu.vn::ed9143e6-f773-4733-aefd-ed7b111162ee" providerId="AD" clId="Web-{F3088AF8-6D12-4FF7-B9E5-AE24168C2F0E}" dt="2023-06-02T06:26:59.670" v="28" actId="20577"/>
          <ac:spMkLst>
            <pc:docMk/>
            <pc:sldMk cId="3152587513" sldId="357"/>
            <ac:spMk id="37" creationId="{90DBB663-3EB2-8AB0-4A1D-3F3BDF6FDD00}"/>
          </ac:spMkLst>
        </pc:spChg>
      </pc:sldChg>
      <pc:sldChg chg="modSp add ord replId">
        <pc:chgData name="PHẠM GIA THÔNG" userId="S::20120201@student.hcmus.edu.vn::ed9143e6-f773-4733-aefd-ed7b111162ee" providerId="AD" clId="Web-{F3088AF8-6D12-4FF7-B9E5-AE24168C2F0E}" dt="2023-06-02T06:32:54.778" v="113" actId="1076"/>
        <pc:sldMkLst>
          <pc:docMk/>
          <pc:sldMk cId="4039635136" sldId="358"/>
        </pc:sldMkLst>
        <pc:spChg chg="mod">
          <ac:chgData name="PHẠM GIA THÔNG" userId="S::20120201@student.hcmus.edu.vn::ed9143e6-f773-4733-aefd-ed7b111162ee" providerId="AD" clId="Web-{F3088AF8-6D12-4FF7-B9E5-AE24168C2F0E}" dt="2023-06-02T06:31:52.665" v="104" actId="1076"/>
          <ac:spMkLst>
            <pc:docMk/>
            <pc:sldMk cId="4039635136" sldId="358"/>
            <ac:spMk id="2" creationId="{0BBDA6C1-AED3-52EB-3519-FF3AE028FFC8}"/>
          </ac:spMkLst>
        </pc:spChg>
        <pc:spChg chg="mod">
          <ac:chgData name="PHẠM GIA THÔNG" userId="S::20120201@student.hcmus.edu.vn::ed9143e6-f773-4733-aefd-ed7b111162ee" providerId="AD" clId="Web-{F3088AF8-6D12-4FF7-B9E5-AE24168C2F0E}" dt="2023-06-02T06:31:47.070" v="103" actId="1076"/>
          <ac:spMkLst>
            <pc:docMk/>
            <pc:sldMk cId="4039635136" sldId="358"/>
            <ac:spMk id="3" creationId="{CE5C0B03-08CB-FD6E-5DD6-770DF34892B0}"/>
          </ac:spMkLst>
        </pc:spChg>
        <pc:spChg chg="mod">
          <ac:chgData name="PHẠM GIA THÔNG" userId="S::20120201@student.hcmus.edu.vn::ed9143e6-f773-4733-aefd-ed7b111162ee" providerId="AD" clId="Web-{F3088AF8-6D12-4FF7-B9E5-AE24168C2F0E}" dt="2023-06-02T06:32:49.153" v="112" actId="1076"/>
          <ac:spMkLst>
            <pc:docMk/>
            <pc:sldMk cId="4039635136" sldId="358"/>
            <ac:spMk id="8" creationId="{61357DF6-CDE7-6801-7773-648B59E4809E}"/>
          </ac:spMkLst>
        </pc:spChg>
        <pc:spChg chg="mod">
          <ac:chgData name="PHẠM GIA THÔNG" userId="S::20120201@student.hcmus.edu.vn::ed9143e6-f773-4733-aefd-ed7b111162ee" providerId="AD" clId="Web-{F3088AF8-6D12-4FF7-B9E5-AE24168C2F0E}" dt="2023-06-02T06:30:38.956" v="87" actId="14100"/>
          <ac:spMkLst>
            <pc:docMk/>
            <pc:sldMk cId="4039635136" sldId="358"/>
            <ac:spMk id="34" creationId="{DF3570FC-75BE-4EEB-4EBD-453EBAACB697}"/>
          </ac:spMkLst>
        </pc:spChg>
        <pc:spChg chg="mod">
          <ac:chgData name="PHẠM GIA THÔNG" userId="S::20120201@student.hcmus.edu.vn::ed9143e6-f773-4733-aefd-ed7b111162ee" providerId="AD" clId="Web-{F3088AF8-6D12-4FF7-B9E5-AE24168C2F0E}" dt="2023-06-02T06:30:48.034" v="94" actId="14100"/>
          <ac:spMkLst>
            <pc:docMk/>
            <pc:sldMk cId="4039635136" sldId="358"/>
            <ac:spMk id="35" creationId="{9E3F5C1B-C066-66C0-2A9D-A9B00C7B8D69}"/>
          </ac:spMkLst>
        </pc:spChg>
        <pc:spChg chg="mod">
          <ac:chgData name="PHẠM GIA THÔNG" userId="S::20120201@student.hcmus.edu.vn::ed9143e6-f773-4733-aefd-ed7b111162ee" providerId="AD" clId="Web-{F3088AF8-6D12-4FF7-B9E5-AE24168C2F0E}" dt="2023-06-02T06:28:54.312" v="45" actId="20577"/>
          <ac:spMkLst>
            <pc:docMk/>
            <pc:sldMk cId="4039635136" sldId="358"/>
            <ac:spMk id="36" creationId="{3AD5928F-2CED-0273-DBBB-D6245C43EA11}"/>
          </ac:spMkLst>
        </pc:spChg>
        <pc:spChg chg="mod">
          <ac:chgData name="PHẠM GIA THÔNG" userId="S::20120201@student.hcmus.edu.vn::ed9143e6-f773-4733-aefd-ed7b111162ee" providerId="AD" clId="Web-{F3088AF8-6D12-4FF7-B9E5-AE24168C2F0E}" dt="2023-06-02T06:31:00.769" v="96" actId="1076"/>
          <ac:spMkLst>
            <pc:docMk/>
            <pc:sldMk cId="4039635136" sldId="358"/>
            <ac:spMk id="37" creationId="{90DBB663-3EB2-8AB0-4A1D-3F3BDF6FDD00}"/>
          </ac:spMkLst>
        </pc:spChg>
        <pc:spChg chg="mod">
          <ac:chgData name="PHẠM GIA THÔNG" userId="S::20120201@student.hcmus.edu.vn::ed9143e6-f773-4733-aefd-ed7b111162ee" providerId="AD" clId="Web-{F3088AF8-6D12-4FF7-B9E5-AE24168C2F0E}" dt="2023-06-02T06:31:13.332" v="99" actId="1076"/>
          <ac:spMkLst>
            <pc:docMk/>
            <pc:sldMk cId="4039635136" sldId="358"/>
            <ac:spMk id="38" creationId="{DDF748C6-5634-9EF6-F61C-55E68D491554}"/>
          </ac:spMkLst>
        </pc:spChg>
        <pc:cxnChg chg="mod">
          <ac:chgData name="PHẠM GIA THÔNG" userId="S::20120201@student.hcmus.edu.vn::ed9143e6-f773-4733-aefd-ed7b111162ee" providerId="AD" clId="Web-{F3088AF8-6D12-4FF7-B9E5-AE24168C2F0E}" dt="2023-06-02T06:30:38.956" v="90" actId="14100"/>
          <ac:cxnSpMkLst>
            <pc:docMk/>
            <pc:sldMk cId="4039635136" sldId="358"/>
            <ac:cxnSpMk id="4" creationId="{C05C1121-2235-836B-0755-173CA76DF27E}"/>
          </ac:cxnSpMkLst>
        </pc:cxnChg>
        <pc:cxnChg chg="mod">
          <ac:chgData name="PHẠM GIA THÔNG" userId="S::20120201@student.hcmus.edu.vn::ed9143e6-f773-4733-aefd-ed7b111162ee" providerId="AD" clId="Web-{F3088AF8-6D12-4FF7-B9E5-AE24168C2F0E}" dt="2023-06-02T06:30:38.956" v="91" actId="14100"/>
          <ac:cxnSpMkLst>
            <pc:docMk/>
            <pc:sldMk cId="4039635136" sldId="358"/>
            <ac:cxnSpMk id="5" creationId="{7A35147F-BF67-B242-6B90-78CA0B4B7A74}"/>
          </ac:cxnSpMkLst>
        </pc:cxnChg>
        <pc:cxnChg chg="mod">
          <ac:chgData name="PHẠM GIA THÔNG" userId="S::20120201@student.hcmus.edu.vn::ed9143e6-f773-4733-aefd-ed7b111162ee" providerId="AD" clId="Web-{F3088AF8-6D12-4FF7-B9E5-AE24168C2F0E}" dt="2023-06-02T06:30:38.956" v="89" actId="14100"/>
          <ac:cxnSpMkLst>
            <pc:docMk/>
            <pc:sldMk cId="4039635136" sldId="358"/>
            <ac:cxnSpMk id="6" creationId="{1F972C34-0612-D6DF-728A-F90391870630}"/>
          </ac:cxnSpMkLst>
        </pc:cxnChg>
        <pc:cxnChg chg="mod">
          <ac:chgData name="PHẠM GIA THÔNG" userId="S::20120201@student.hcmus.edu.vn::ed9143e6-f773-4733-aefd-ed7b111162ee" providerId="AD" clId="Web-{F3088AF8-6D12-4FF7-B9E5-AE24168C2F0E}" dt="2023-06-02T06:32:54.778" v="113" actId="1076"/>
          <ac:cxnSpMkLst>
            <pc:docMk/>
            <pc:sldMk cId="4039635136" sldId="358"/>
            <ac:cxnSpMk id="10" creationId="{03EE1BA8-6787-4767-FC13-5618335B02FC}"/>
          </ac:cxnSpMkLst>
        </pc:cxnChg>
        <pc:cxnChg chg="mod">
          <ac:chgData name="PHẠM GIA THÔNG" userId="S::20120201@student.hcmus.edu.vn::ed9143e6-f773-4733-aefd-ed7b111162ee" providerId="AD" clId="Web-{F3088AF8-6D12-4FF7-B9E5-AE24168C2F0E}" dt="2023-06-02T06:30:38.956" v="93" actId="14100"/>
          <ac:cxnSpMkLst>
            <pc:docMk/>
            <pc:sldMk cId="4039635136" sldId="358"/>
            <ac:cxnSpMk id="41" creationId="{AF876322-F632-29F7-9C3E-182AD4436EB7}"/>
          </ac:cxnSpMkLst>
        </pc:cxnChg>
        <pc:cxnChg chg="mod">
          <ac:chgData name="PHẠM GIA THÔNG" userId="S::20120201@student.hcmus.edu.vn::ed9143e6-f773-4733-aefd-ed7b111162ee" providerId="AD" clId="Web-{F3088AF8-6D12-4FF7-B9E5-AE24168C2F0E}" dt="2023-06-02T06:30:38.956" v="92" actId="14100"/>
          <ac:cxnSpMkLst>
            <pc:docMk/>
            <pc:sldMk cId="4039635136" sldId="358"/>
            <ac:cxnSpMk id="43" creationId="{65890D56-9D32-4EB1-63A7-E465AD7B0CD4}"/>
          </ac:cxnSpMkLst>
        </pc:cxnChg>
      </pc:sldChg>
      <pc:sldChg chg="modSp add ord replId">
        <pc:chgData name="PHẠM GIA THÔNG" userId="S::20120201@student.hcmus.edu.vn::ed9143e6-f773-4733-aefd-ed7b111162ee" providerId="AD" clId="Web-{F3088AF8-6D12-4FF7-B9E5-AE24168C2F0E}" dt="2023-06-02T06:33:37.326" v="142" actId="20577"/>
        <pc:sldMkLst>
          <pc:docMk/>
          <pc:sldMk cId="2101563541" sldId="359"/>
        </pc:sldMkLst>
        <pc:spChg chg="mod">
          <ac:chgData name="PHẠM GIA THÔNG" userId="S::20120201@student.hcmus.edu.vn::ed9143e6-f773-4733-aefd-ed7b111162ee" providerId="AD" clId="Web-{F3088AF8-6D12-4FF7-B9E5-AE24168C2F0E}" dt="2023-06-02T06:33:37.326" v="142" actId="20577"/>
          <ac:spMkLst>
            <pc:docMk/>
            <pc:sldMk cId="2101563541" sldId="359"/>
            <ac:spMk id="7" creationId="{6E441151-65B9-9FBB-F90A-C3596A312AB7}"/>
          </ac:spMkLst>
        </pc:spChg>
      </pc:sldChg>
      <pc:sldChg chg="addSp delSp modSp add ord replId">
        <pc:chgData name="PHẠM GIA THÔNG" userId="S::20120201@student.hcmus.edu.vn::ed9143e6-f773-4733-aefd-ed7b111162ee" providerId="AD" clId="Web-{F3088AF8-6D12-4FF7-B9E5-AE24168C2F0E}" dt="2023-06-02T06:38:34.429" v="204"/>
        <pc:sldMkLst>
          <pc:docMk/>
          <pc:sldMk cId="3188151412" sldId="360"/>
        </pc:sldMkLst>
        <pc:spChg chg="add del mod">
          <ac:chgData name="PHẠM GIA THÔNG" userId="S::20120201@student.hcmus.edu.vn::ed9143e6-f773-4733-aefd-ed7b111162ee" providerId="AD" clId="Web-{F3088AF8-6D12-4FF7-B9E5-AE24168C2F0E}" dt="2023-06-02T06:37:52.381" v="198"/>
          <ac:spMkLst>
            <pc:docMk/>
            <pc:sldMk cId="3188151412" sldId="360"/>
            <ac:spMk id="2" creationId="{B1CC8BFC-48A7-E803-1D68-466D911F8DF8}"/>
          </ac:spMkLst>
        </pc:spChg>
        <pc:spChg chg="mod">
          <ac:chgData name="PHẠM GIA THÔNG" userId="S::20120201@student.hcmus.edu.vn::ed9143e6-f773-4733-aefd-ed7b111162ee" providerId="AD" clId="Web-{F3088AF8-6D12-4FF7-B9E5-AE24168C2F0E}" dt="2023-06-02T06:38:01.115" v="199" actId="20577"/>
          <ac:spMkLst>
            <pc:docMk/>
            <pc:sldMk cId="3188151412" sldId="360"/>
            <ac:spMk id="5" creationId="{600EF151-C224-4AB4-1187-87CD27A46E72}"/>
          </ac:spMkLst>
        </pc:spChg>
        <pc:spChg chg="add del mod">
          <ac:chgData name="PHẠM GIA THÔNG" userId="S::20120201@student.hcmus.edu.vn::ed9143e6-f773-4733-aefd-ed7b111162ee" providerId="AD" clId="Web-{F3088AF8-6D12-4FF7-B9E5-AE24168C2F0E}" dt="2023-06-02T06:38:34.429" v="204"/>
          <ac:spMkLst>
            <pc:docMk/>
            <pc:sldMk cId="3188151412" sldId="360"/>
            <ac:spMk id="6" creationId="{C7A86EF4-E724-220C-EDB6-1A38EA9EF3C7}"/>
          </ac:spMkLst>
        </pc:spChg>
        <pc:picChg chg="mod">
          <ac:chgData name="PHẠM GIA THÔNG" userId="S::20120201@student.hcmus.edu.vn::ed9143e6-f773-4733-aefd-ed7b111162ee" providerId="AD" clId="Web-{F3088AF8-6D12-4FF7-B9E5-AE24168C2F0E}" dt="2023-06-02T06:37:43.662" v="197" actId="1076"/>
          <ac:picMkLst>
            <pc:docMk/>
            <pc:sldMk cId="3188151412" sldId="360"/>
            <ac:picMk id="4" creationId="{7B736929-5E2C-E833-01A7-B5137DF49D5F}"/>
          </ac:picMkLst>
        </pc:picChg>
        <pc:picChg chg="mod">
          <ac:chgData name="PHẠM GIA THÔNG" userId="S::20120201@student.hcmus.edu.vn::ed9143e6-f773-4733-aefd-ed7b111162ee" providerId="AD" clId="Web-{F3088AF8-6D12-4FF7-B9E5-AE24168C2F0E}" dt="2023-06-02T06:38:26.663" v="201"/>
          <ac:picMkLst>
            <pc:docMk/>
            <pc:sldMk cId="3188151412" sldId="360"/>
            <ac:picMk id="9" creationId="{425DC564-6B2F-9339-6734-8BA07F2902CA}"/>
          </ac:picMkLst>
        </pc:picChg>
      </pc:sldChg>
      <pc:sldChg chg="addSp delSp modSp add ord replId">
        <pc:chgData name="PHẠM GIA THÔNG" userId="S::20120201@student.hcmus.edu.vn::ed9143e6-f773-4733-aefd-ed7b111162ee" providerId="AD" clId="Web-{F3088AF8-6D12-4FF7-B9E5-AE24168C2F0E}" dt="2023-06-02T06:40:33.636" v="214"/>
        <pc:sldMkLst>
          <pc:docMk/>
          <pc:sldMk cId="3532828947" sldId="361"/>
        </pc:sldMkLst>
        <pc:spChg chg="add del mod">
          <ac:chgData name="PHẠM GIA THÔNG" userId="S::20120201@student.hcmus.edu.vn::ed9143e6-f773-4733-aefd-ed7b111162ee" providerId="AD" clId="Web-{F3088AF8-6D12-4FF7-B9E5-AE24168C2F0E}" dt="2023-06-02T06:39:47.415" v="213"/>
          <ac:spMkLst>
            <pc:docMk/>
            <pc:sldMk cId="3532828947" sldId="361"/>
            <ac:spMk id="2" creationId="{DD5231EB-6F2A-8B67-3BB0-3DBF336F9977}"/>
          </ac:spMkLst>
        </pc:spChg>
        <pc:spChg chg="mod">
          <ac:chgData name="PHẠM GIA THÔNG" userId="S::20120201@student.hcmus.edu.vn::ed9143e6-f773-4733-aefd-ed7b111162ee" providerId="AD" clId="Web-{F3088AF8-6D12-4FF7-B9E5-AE24168C2F0E}" dt="2023-06-02T06:39:07.664" v="208" actId="20577"/>
          <ac:spMkLst>
            <pc:docMk/>
            <pc:sldMk cId="3532828947" sldId="361"/>
            <ac:spMk id="5" creationId="{600EF151-C224-4AB4-1187-87CD27A46E72}"/>
          </ac:spMkLst>
        </pc:spChg>
        <pc:picChg chg="mod">
          <ac:chgData name="PHẠM GIA THÔNG" userId="S::20120201@student.hcmus.edu.vn::ed9143e6-f773-4733-aefd-ed7b111162ee" providerId="AD" clId="Web-{F3088AF8-6D12-4FF7-B9E5-AE24168C2F0E}" dt="2023-06-02T06:39:41.353" v="210"/>
          <ac:picMkLst>
            <pc:docMk/>
            <pc:sldMk cId="3532828947" sldId="361"/>
            <ac:picMk id="4" creationId="{7B736929-5E2C-E833-01A7-B5137DF49D5F}"/>
          </ac:picMkLst>
        </pc:picChg>
        <pc:picChg chg="mod">
          <ac:chgData name="PHẠM GIA THÔNG" userId="S::20120201@student.hcmus.edu.vn::ed9143e6-f773-4733-aefd-ed7b111162ee" providerId="AD" clId="Web-{F3088AF8-6D12-4FF7-B9E5-AE24168C2F0E}" dt="2023-06-02T06:40:33.636" v="214"/>
          <ac:picMkLst>
            <pc:docMk/>
            <pc:sldMk cId="3532828947" sldId="361"/>
            <ac:picMk id="9" creationId="{425DC564-6B2F-9339-6734-8BA07F2902CA}"/>
          </ac:picMkLst>
        </pc:picChg>
      </pc:sldChg>
      <pc:sldChg chg="addSp delSp modSp add ord replId">
        <pc:chgData name="PHẠM GIA THÔNG" userId="S::20120201@student.hcmus.edu.vn::ed9143e6-f773-4733-aefd-ed7b111162ee" providerId="AD" clId="Web-{F3088AF8-6D12-4FF7-B9E5-AE24168C2F0E}" dt="2023-06-02T06:42:07.920" v="224"/>
        <pc:sldMkLst>
          <pc:docMk/>
          <pc:sldMk cId="936424015" sldId="362"/>
        </pc:sldMkLst>
        <pc:spChg chg="add del mod">
          <ac:chgData name="PHẠM GIA THÔNG" userId="S::20120201@student.hcmus.edu.vn::ed9143e6-f773-4733-aefd-ed7b111162ee" providerId="AD" clId="Web-{F3088AF8-6D12-4FF7-B9E5-AE24168C2F0E}" dt="2023-06-02T06:41:37.247" v="223"/>
          <ac:spMkLst>
            <pc:docMk/>
            <pc:sldMk cId="936424015" sldId="362"/>
            <ac:spMk id="2" creationId="{C572272E-3F01-9B80-FECF-132497555A1E}"/>
          </ac:spMkLst>
        </pc:spChg>
        <pc:spChg chg="mod">
          <ac:chgData name="PHẠM GIA THÔNG" userId="S::20120201@student.hcmus.edu.vn::ed9143e6-f773-4733-aefd-ed7b111162ee" providerId="AD" clId="Web-{F3088AF8-6D12-4FF7-B9E5-AE24168C2F0E}" dt="2023-06-02T06:41:06.918" v="218" actId="20577"/>
          <ac:spMkLst>
            <pc:docMk/>
            <pc:sldMk cId="936424015" sldId="362"/>
            <ac:spMk id="5" creationId="{600EF151-C224-4AB4-1187-87CD27A46E72}"/>
          </ac:spMkLst>
        </pc:spChg>
        <pc:picChg chg="mod">
          <ac:chgData name="PHẠM GIA THÔNG" userId="S::20120201@student.hcmus.edu.vn::ed9143e6-f773-4733-aefd-ed7b111162ee" providerId="AD" clId="Web-{F3088AF8-6D12-4FF7-B9E5-AE24168C2F0E}" dt="2023-06-02T06:41:33.153" v="220"/>
          <ac:picMkLst>
            <pc:docMk/>
            <pc:sldMk cId="936424015" sldId="362"/>
            <ac:picMk id="4" creationId="{7B736929-5E2C-E833-01A7-B5137DF49D5F}"/>
          </ac:picMkLst>
        </pc:picChg>
        <pc:picChg chg="mod">
          <ac:chgData name="PHẠM GIA THÔNG" userId="S::20120201@student.hcmus.edu.vn::ed9143e6-f773-4733-aefd-ed7b111162ee" providerId="AD" clId="Web-{F3088AF8-6D12-4FF7-B9E5-AE24168C2F0E}" dt="2023-06-02T06:42:07.920" v="224"/>
          <ac:picMkLst>
            <pc:docMk/>
            <pc:sldMk cId="936424015" sldId="362"/>
            <ac:picMk id="9" creationId="{425DC564-6B2F-9339-6734-8BA07F2902CA}"/>
          </ac:picMkLst>
        </pc:picChg>
      </pc:sldChg>
      <pc:sldChg chg="modSp add ord replId">
        <pc:chgData name="PHẠM GIA THÔNG" userId="S::20120201@student.hcmus.edu.vn::ed9143e6-f773-4733-aefd-ed7b111162ee" providerId="AD" clId="Web-{F3088AF8-6D12-4FF7-B9E5-AE24168C2F0E}" dt="2023-06-02T06:45:08.722" v="230"/>
        <pc:sldMkLst>
          <pc:docMk/>
          <pc:sldMk cId="635512069" sldId="363"/>
        </pc:sldMkLst>
        <pc:spChg chg="mod">
          <ac:chgData name="PHẠM GIA THÔNG" userId="S::20120201@student.hcmus.edu.vn::ed9143e6-f773-4733-aefd-ed7b111162ee" providerId="AD" clId="Web-{F3088AF8-6D12-4FF7-B9E5-AE24168C2F0E}" dt="2023-06-02T06:42:39.155" v="228" actId="20577"/>
          <ac:spMkLst>
            <pc:docMk/>
            <pc:sldMk cId="635512069" sldId="363"/>
            <ac:spMk id="5" creationId="{600EF151-C224-4AB4-1187-87CD27A46E72}"/>
          </ac:spMkLst>
        </pc:spChg>
        <pc:picChg chg="mod">
          <ac:chgData name="PHẠM GIA THÔNG" userId="S::20120201@student.hcmus.edu.vn::ed9143e6-f773-4733-aefd-ed7b111162ee" providerId="AD" clId="Web-{F3088AF8-6D12-4FF7-B9E5-AE24168C2F0E}" dt="2023-06-02T06:44:03.548" v="229"/>
          <ac:picMkLst>
            <pc:docMk/>
            <pc:sldMk cId="635512069" sldId="363"/>
            <ac:picMk id="4" creationId="{7B736929-5E2C-E833-01A7-B5137DF49D5F}"/>
          </ac:picMkLst>
        </pc:picChg>
        <pc:picChg chg="mod">
          <ac:chgData name="PHẠM GIA THÔNG" userId="S::20120201@student.hcmus.edu.vn::ed9143e6-f773-4733-aefd-ed7b111162ee" providerId="AD" clId="Web-{F3088AF8-6D12-4FF7-B9E5-AE24168C2F0E}" dt="2023-06-02T06:45:08.722" v="230"/>
          <ac:picMkLst>
            <pc:docMk/>
            <pc:sldMk cId="635512069" sldId="363"/>
            <ac:picMk id="9" creationId="{425DC564-6B2F-9339-6734-8BA07F2902CA}"/>
          </ac:picMkLst>
        </pc:picChg>
      </pc:sldChg>
      <pc:sldChg chg="modSp add ord replId">
        <pc:chgData name="PHẠM GIA THÔNG" userId="S::20120201@student.hcmus.edu.vn::ed9143e6-f773-4733-aefd-ed7b111162ee" providerId="AD" clId="Web-{F3088AF8-6D12-4FF7-B9E5-AE24168C2F0E}" dt="2023-06-02T06:49:46.652" v="237"/>
        <pc:sldMkLst>
          <pc:docMk/>
          <pc:sldMk cId="2869417024" sldId="364"/>
        </pc:sldMkLst>
        <pc:spChg chg="mod">
          <ac:chgData name="PHẠM GIA THÔNG" userId="S::20120201@student.hcmus.edu.vn::ed9143e6-f773-4733-aefd-ed7b111162ee" providerId="AD" clId="Web-{F3088AF8-6D12-4FF7-B9E5-AE24168C2F0E}" dt="2023-06-02T06:45:57.270" v="234" actId="20577"/>
          <ac:spMkLst>
            <pc:docMk/>
            <pc:sldMk cId="2869417024" sldId="364"/>
            <ac:spMk id="5" creationId="{600EF151-C224-4AB4-1187-87CD27A46E72}"/>
          </ac:spMkLst>
        </pc:spChg>
        <pc:picChg chg="mod">
          <ac:chgData name="PHẠM GIA THÔNG" userId="S::20120201@student.hcmus.edu.vn::ed9143e6-f773-4733-aefd-ed7b111162ee" providerId="AD" clId="Web-{F3088AF8-6D12-4FF7-B9E5-AE24168C2F0E}" dt="2023-06-02T06:46:38.865" v="235"/>
          <ac:picMkLst>
            <pc:docMk/>
            <pc:sldMk cId="2869417024" sldId="364"/>
            <ac:picMk id="4" creationId="{7B736929-5E2C-E833-01A7-B5137DF49D5F}"/>
          </ac:picMkLst>
        </pc:picChg>
        <pc:picChg chg="mod">
          <ac:chgData name="PHẠM GIA THÔNG" userId="S::20120201@student.hcmus.edu.vn::ed9143e6-f773-4733-aefd-ed7b111162ee" providerId="AD" clId="Web-{F3088AF8-6D12-4FF7-B9E5-AE24168C2F0E}" dt="2023-06-02T06:49:46.652" v="237"/>
          <ac:picMkLst>
            <pc:docMk/>
            <pc:sldMk cId="2869417024" sldId="364"/>
            <ac:picMk id="9" creationId="{425DC564-6B2F-9339-6734-8BA07F2902CA}"/>
          </ac:picMkLst>
        </pc:picChg>
      </pc:sldChg>
      <pc:sldChg chg="addSp delSp modSp add ord replId">
        <pc:chgData name="PHẠM GIA THÔNG" userId="S::20120201@student.hcmus.edu.vn::ed9143e6-f773-4733-aefd-ed7b111162ee" providerId="AD" clId="Web-{F3088AF8-6D12-4FF7-B9E5-AE24168C2F0E}" dt="2023-06-02T06:54:30.410" v="258"/>
        <pc:sldMkLst>
          <pc:docMk/>
          <pc:sldMk cId="1334635743" sldId="365"/>
        </pc:sldMkLst>
        <pc:spChg chg="add del mod">
          <ac:chgData name="PHẠM GIA THÔNG" userId="S::20120201@student.hcmus.edu.vn::ed9143e6-f773-4733-aefd-ed7b111162ee" providerId="AD" clId="Web-{F3088AF8-6D12-4FF7-B9E5-AE24168C2F0E}" dt="2023-06-02T06:54:04.456" v="257"/>
          <ac:spMkLst>
            <pc:docMk/>
            <pc:sldMk cId="1334635743" sldId="365"/>
            <ac:spMk id="2" creationId="{2B706517-82DC-2E38-5A92-EC2A626A88F1}"/>
          </ac:spMkLst>
        </pc:spChg>
        <pc:spChg chg="mod">
          <ac:chgData name="PHẠM GIA THÔNG" userId="S::20120201@student.hcmus.edu.vn::ed9143e6-f773-4733-aefd-ed7b111162ee" providerId="AD" clId="Web-{F3088AF8-6D12-4FF7-B9E5-AE24168C2F0E}" dt="2023-06-02T06:52:58.220" v="247" actId="20577"/>
          <ac:spMkLst>
            <pc:docMk/>
            <pc:sldMk cId="1334635743" sldId="365"/>
            <ac:spMk id="5" creationId="{600EF151-C224-4AB4-1187-87CD27A46E72}"/>
          </ac:spMkLst>
        </pc:spChg>
        <pc:spChg chg="add del mod">
          <ac:chgData name="PHẠM GIA THÔNG" userId="S::20120201@student.hcmus.edu.vn::ed9143e6-f773-4733-aefd-ed7b111162ee" providerId="AD" clId="Web-{F3088AF8-6D12-4FF7-B9E5-AE24168C2F0E}" dt="2023-06-02T06:54:01.660" v="256"/>
          <ac:spMkLst>
            <pc:docMk/>
            <pc:sldMk cId="1334635743" sldId="365"/>
            <ac:spMk id="6" creationId="{BEB6ACC0-CB3B-7F1E-34F4-EF06F7336E12}"/>
          </ac:spMkLst>
        </pc:spChg>
        <pc:picChg chg="mod">
          <ac:chgData name="PHẠM GIA THÔNG" userId="S::20120201@student.hcmus.edu.vn::ed9143e6-f773-4733-aefd-ed7b111162ee" providerId="AD" clId="Web-{F3088AF8-6D12-4FF7-B9E5-AE24168C2F0E}" dt="2023-06-02T06:53:24.315" v="249"/>
          <ac:picMkLst>
            <pc:docMk/>
            <pc:sldMk cId="1334635743" sldId="365"/>
            <ac:picMk id="4" creationId="{7B736929-5E2C-E833-01A7-B5137DF49D5F}"/>
          </ac:picMkLst>
        </pc:picChg>
        <pc:picChg chg="mod">
          <ac:chgData name="PHẠM GIA THÔNG" userId="S::20120201@student.hcmus.edu.vn::ed9143e6-f773-4733-aefd-ed7b111162ee" providerId="AD" clId="Web-{F3088AF8-6D12-4FF7-B9E5-AE24168C2F0E}" dt="2023-06-02T06:54:30.410" v="258"/>
          <ac:picMkLst>
            <pc:docMk/>
            <pc:sldMk cId="1334635743" sldId="365"/>
            <ac:picMk id="9" creationId="{425DC564-6B2F-9339-6734-8BA07F2902CA}"/>
          </ac:picMkLst>
        </pc:picChg>
      </pc:sldChg>
      <pc:sldChg chg="modSp add ord replId">
        <pc:chgData name="PHẠM GIA THÔNG" userId="S::20120201@student.hcmus.edu.vn::ed9143e6-f773-4733-aefd-ed7b111162ee" providerId="AD" clId="Web-{F3088AF8-6D12-4FF7-B9E5-AE24168C2F0E}" dt="2023-06-02T06:52:37.391" v="245"/>
        <pc:sldMkLst>
          <pc:docMk/>
          <pc:sldMk cId="4051366144" sldId="366"/>
        </pc:sldMkLst>
        <pc:picChg chg="mod">
          <ac:chgData name="PHẠM GIA THÔNG" userId="S::20120201@student.hcmus.edu.vn::ed9143e6-f773-4733-aefd-ed7b111162ee" providerId="AD" clId="Web-{F3088AF8-6D12-4FF7-B9E5-AE24168C2F0E}" dt="2023-06-02T06:52:32.219" v="244"/>
          <ac:picMkLst>
            <pc:docMk/>
            <pc:sldMk cId="4051366144" sldId="366"/>
            <ac:picMk id="9" creationId="{425DC564-6B2F-9339-6734-8BA07F2902CA}"/>
          </ac:picMkLst>
        </pc:picChg>
      </pc:sldChg>
      <pc:sldChg chg="addSp delSp modSp add ord replId">
        <pc:chgData name="PHẠM GIA THÔNG" userId="S::20120201@student.hcmus.edu.vn::ed9143e6-f773-4733-aefd-ed7b111162ee" providerId="AD" clId="Web-{F3088AF8-6D12-4FF7-B9E5-AE24168C2F0E}" dt="2023-06-02T06:55:33.381" v="267"/>
        <pc:sldMkLst>
          <pc:docMk/>
          <pc:sldMk cId="2323577329" sldId="367"/>
        </pc:sldMkLst>
        <pc:spChg chg="add del mod">
          <ac:chgData name="PHẠM GIA THÔNG" userId="S::20120201@student.hcmus.edu.vn::ed9143e6-f773-4733-aefd-ed7b111162ee" providerId="AD" clId="Web-{F3088AF8-6D12-4FF7-B9E5-AE24168C2F0E}" dt="2023-06-02T06:55:33.381" v="267"/>
          <ac:spMkLst>
            <pc:docMk/>
            <pc:sldMk cId="2323577329" sldId="367"/>
            <ac:spMk id="2" creationId="{41E95C8F-DEFB-4134-242E-5657510E3A77}"/>
          </ac:spMkLst>
        </pc:spChg>
        <pc:spChg chg="mod">
          <ac:chgData name="PHẠM GIA THÔNG" userId="S::20120201@student.hcmus.edu.vn::ed9143e6-f773-4733-aefd-ed7b111162ee" providerId="AD" clId="Web-{F3088AF8-6D12-4FF7-B9E5-AE24168C2F0E}" dt="2023-06-02T06:54:57.661" v="262" actId="20577"/>
          <ac:spMkLst>
            <pc:docMk/>
            <pc:sldMk cId="2323577329" sldId="367"/>
            <ac:spMk id="5" creationId="{600EF151-C224-4AB4-1187-87CD27A46E72}"/>
          </ac:spMkLst>
        </pc:spChg>
        <pc:picChg chg="mod">
          <ac:chgData name="PHẠM GIA THÔNG" userId="S::20120201@student.hcmus.edu.vn::ed9143e6-f773-4733-aefd-ed7b111162ee" providerId="AD" clId="Web-{F3088AF8-6D12-4FF7-B9E5-AE24168C2F0E}" dt="2023-06-02T06:55:22.053" v="264"/>
          <ac:picMkLst>
            <pc:docMk/>
            <pc:sldMk cId="2323577329" sldId="367"/>
            <ac:picMk id="4" creationId="{7B736929-5E2C-E833-01A7-B5137DF49D5F}"/>
          </ac:picMkLst>
        </pc:picChg>
      </pc:sldChg>
    </pc:docChg>
  </pc:docChgLst>
  <pc:docChgLst>
    <pc:chgData name="PHẠM GIA THÔNG" userId="S::20120201@student.hcmus.edu.vn::ed9143e6-f773-4733-aefd-ed7b111162ee" providerId="AD" clId="Web-{27A68ADD-04A6-3874-0B2C-557598486AED}"/>
    <pc:docChg chg="addSld modSld">
      <pc:chgData name="PHẠM GIA THÔNG" userId="S::20120201@student.hcmus.edu.vn::ed9143e6-f773-4733-aefd-ed7b111162ee" providerId="AD" clId="Web-{27A68ADD-04A6-3874-0B2C-557598486AED}" dt="2023-04-16T23:31:30.004" v="702" actId="1076"/>
      <pc:docMkLst>
        <pc:docMk/>
      </pc:docMkLst>
      <pc:sldChg chg="modSp">
        <pc:chgData name="PHẠM GIA THÔNG" userId="S::20120201@student.hcmus.edu.vn::ed9143e6-f773-4733-aefd-ed7b111162ee" providerId="AD" clId="Web-{27A68ADD-04A6-3874-0B2C-557598486AED}" dt="2023-04-16T22:17:36.580" v="186" actId="20577"/>
        <pc:sldMkLst>
          <pc:docMk/>
          <pc:sldMk cId="3755846535" sldId="267"/>
        </pc:sldMkLst>
        <pc:graphicFrameChg chg="modGraphic">
          <ac:chgData name="PHẠM GIA THÔNG" userId="S::20120201@student.hcmus.edu.vn::ed9143e6-f773-4733-aefd-ed7b111162ee" providerId="AD" clId="Web-{27A68ADD-04A6-3874-0B2C-557598486AED}" dt="2023-04-16T22:17:36.580" v="186" actId="20577"/>
          <ac:graphicFrameMkLst>
            <pc:docMk/>
            <pc:sldMk cId="3755846535" sldId="267"/>
            <ac:graphicFrameMk id="5" creationId="{510EDAB9-368D-D4C5-AD46-24698FE9B542}"/>
          </ac:graphicFrameMkLst>
        </pc:graphicFrameChg>
      </pc:sldChg>
      <pc:sldChg chg="addSp delSp modSp">
        <pc:chgData name="PHẠM GIA THÔNG" userId="S::20120201@student.hcmus.edu.vn::ed9143e6-f773-4733-aefd-ed7b111162ee" providerId="AD" clId="Web-{27A68ADD-04A6-3874-0B2C-557598486AED}" dt="2023-04-16T23:31:30.004" v="702" actId="1076"/>
        <pc:sldMkLst>
          <pc:docMk/>
          <pc:sldMk cId="2033036224" sldId="291"/>
        </pc:sldMkLst>
        <pc:spChg chg="mod">
          <ac:chgData name="PHẠM GIA THÔNG" userId="S::20120201@student.hcmus.edu.vn::ed9143e6-f773-4733-aefd-ed7b111162ee" providerId="AD" clId="Web-{27A68ADD-04A6-3874-0B2C-557598486AED}" dt="2023-04-16T23:31:12.472" v="698" actId="1076"/>
          <ac:spMkLst>
            <pc:docMk/>
            <pc:sldMk cId="2033036224" sldId="291"/>
            <ac:spMk id="2" creationId="{B7F0402B-FC14-5A6D-BFD1-20BC92FEF725}"/>
          </ac:spMkLst>
        </pc:spChg>
        <pc:spChg chg="mod ord">
          <ac:chgData name="PHẠM GIA THÔNG" userId="S::20120201@student.hcmus.edu.vn::ed9143e6-f773-4733-aefd-ed7b111162ee" providerId="AD" clId="Web-{27A68ADD-04A6-3874-0B2C-557598486AED}" dt="2023-04-16T23:31:30.004" v="702" actId="1076"/>
          <ac:spMkLst>
            <pc:docMk/>
            <pc:sldMk cId="2033036224" sldId="291"/>
            <ac:spMk id="16" creationId="{AD1B6233-608F-0B4C-2A4F-23F2A5AD0FE8}"/>
          </ac:spMkLst>
        </pc:spChg>
        <pc:spChg chg="del">
          <ac:chgData name="PHẠM GIA THÔNG" userId="S::20120201@student.hcmus.edu.vn::ed9143e6-f773-4733-aefd-ed7b111162ee" providerId="AD" clId="Web-{27A68ADD-04A6-3874-0B2C-557598486AED}" dt="2023-04-16T23:30:48.347" v="693"/>
          <ac:spMkLst>
            <pc:docMk/>
            <pc:sldMk cId="2033036224" sldId="291"/>
            <ac:spMk id="21" creationId="{C8A3C342-1D03-412F-8DD3-BF519E8E0AE9}"/>
          </ac:spMkLst>
        </pc:spChg>
        <pc:spChg chg="del">
          <ac:chgData name="PHẠM GIA THÔNG" userId="S::20120201@student.hcmus.edu.vn::ed9143e6-f773-4733-aefd-ed7b111162ee" providerId="AD" clId="Web-{27A68ADD-04A6-3874-0B2C-557598486AED}" dt="2023-04-16T23:30:48.347" v="693"/>
          <ac:spMkLst>
            <pc:docMk/>
            <pc:sldMk cId="2033036224" sldId="291"/>
            <ac:spMk id="23" creationId="{81CC9B02-E087-4350-AEBD-2C3CF001AF01}"/>
          </ac:spMkLst>
        </pc:spChg>
        <pc:spChg chg="add">
          <ac:chgData name="PHẠM GIA THÔNG" userId="S::20120201@student.hcmus.edu.vn::ed9143e6-f773-4733-aefd-ed7b111162ee" providerId="AD" clId="Web-{27A68ADD-04A6-3874-0B2C-557598486AED}" dt="2023-04-16T23:30:48.347" v="693"/>
          <ac:spMkLst>
            <pc:docMk/>
            <pc:sldMk cId="2033036224" sldId="291"/>
            <ac:spMk id="28" creationId="{6B41991E-FEAE-49BB-BDDD-80639BB61C96}"/>
          </ac:spMkLst>
        </pc:spChg>
        <pc:picChg chg="add mod ord">
          <ac:chgData name="PHẠM GIA THÔNG" userId="S::20120201@student.hcmus.edu.vn::ed9143e6-f773-4733-aefd-ed7b111162ee" providerId="AD" clId="Web-{27A68ADD-04A6-3874-0B2C-557598486AED}" dt="2023-04-16T23:30:48.347" v="693"/>
          <ac:picMkLst>
            <pc:docMk/>
            <pc:sldMk cId="2033036224" sldId="291"/>
            <ac:picMk id="3" creationId="{FD962E67-1D9D-4FD0-4F93-7E1B19DCECB4}"/>
          </ac:picMkLst>
        </pc:picChg>
        <pc:picChg chg="del">
          <ac:chgData name="PHẠM GIA THÔNG" userId="S::20120201@student.hcmus.edu.vn::ed9143e6-f773-4733-aefd-ed7b111162ee" providerId="AD" clId="Web-{27A68ADD-04A6-3874-0B2C-557598486AED}" dt="2023-04-16T23:23:04.398" v="688"/>
          <ac:picMkLst>
            <pc:docMk/>
            <pc:sldMk cId="2033036224" sldId="291"/>
            <ac:picMk id="4" creationId="{0BF1BB68-C54D-D178-A494-A49C9B85B1E5}"/>
          </ac:picMkLst>
        </pc:picChg>
        <pc:picChg chg="del">
          <ac:chgData name="PHẠM GIA THÔNG" userId="S::20120201@student.hcmus.edu.vn::ed9143e6-f773-4733-aefd-ed7b111162ee" providerId="AD" clId="Web-{27A68ADD-04A6-3874-0B2C-557598486AED}" dt="2023-04-16T23:23:10.913" v="690"/>
          <ac:picMkLst>
            <pc:docMk/>
            <pc:sldMk cId="2033036224" sldId="291"/>
            <ac:picMk id="5" creationId="{C8B0378E-5128-59E8-7484-B724577C6766}"/>
          </ac:picMkLst>
        </pc:picChg>
        <pc:picChg chg="mod ord">
          <ac:chgData name="PHẠM GIA THÔNG" userId="S::20120201@student.hcmus.edu.vn::ed9143e6-f773-4733-aefd-ed7b111162ee" providerId="AD" clId="Web-{27A68ADD-04A6-3874-0B2C-557598486AED}" dt="2023-04-16T23:30:48.347" v="693"/>
          <ac:picMkLst>
            <pc:docMk/>
            <pc:sldMk cId="2033036224" sldId="291"/>
            <ac:picMk id="6" creationId="{4805AD1B-838A-2425-6AB5-F74EDB121203}"/>
          </ac:picMkLst>
        </pc:picChg>
        <pc:picChg chg="add mod">
          <ac:chgData name="PHẠM GIA THÔNG" userId="S::20120201@student.hcmus.edu.vn::ed9143e6-f773-4733-aefd-ed7b111162ee" providerId="AD" clId="Web-{27A68ADD-04A6-3874-0B2C-557598486AED}" dt="2023-04-16T23:30:48.347" v="693"/>
          <ac:picMkLst>
            <pc:docMk/>
            <pc:sldMk cId="2033036224" sldId="291"/>
            <ac:picMk id="7" creationId="{0873BE6F-A6BD-D8A5-06C1-73D804BC5141}"/>
          </ac:picMkLst>
        </pc:picChg>
        <pc:picChg chg="add mod">
          <ac:chgData name="PHẠM GIA THÔNG" userId="S::20120201@student.hcmus.edu.vn::ed9143e6-f773-4733-aefd-ed7b111162ee" providerId="AD" clId="Web-{27A68ADD-04A6-3874-0B2C-557598486AED}" dt="2023-04-16T23:30:48.347" v="693"/>
          <ac:picMkLst>
            <pc:docMk/>
            <pc:sldMk cId="2033036224" sldId="291"/>
            <ac:picMk id="8" creationId="{D91B1CE4-2836-53F6-E672-F2553177213E}"/>
          </ac:picMkLst>
        </pc:picChg>
      </pc:sldChg>
      <pc:sldChg chg="modSp">
        <pc:chgData name="PHẠM GIA THÔNG" userId="S::20120201@student.hcmus.edu.vn::ed9143e6-f773-4733-aefd-ed7b111162ee" providerId="AD" clId="Web-{27A68ADD-04A6-3874-0B2C-557598486AED}" dt="2023-04-16T22:40:19.793" v="424" actId="14100"/>
        <pc:sldMkLst>
          <pc:docMk/>
          <pc:sldMk cId="2582739007" sldId="294"/>
        </pc:sldMkLst>
        <pc:graphicFrameChg chg="mod modGraphic">
          <ac:chgData name="PHẠM GIA THÔNG" userId="S::20120201@student.hcmus.edu.vn::ed9143e6-f773-4733-aefd-ed7b111162ee" providerId="AD" clId="Web-{27A68ADD-04A6-3874-0B2C-557598486AED}" dt="2023-04-16T22:40:19.793" v="424" actId="14100"/>
          <ac:graphicFrameMkLst>
            <pc:docMk/>
            <pc:sldMk cId="2582739007" sldId="294"/>
            <ac:graphicFrameMk id="7" creationId="{769ECB7F-F0FD-867F-BCDE-E4290D0857AC}"/>
          </ac:graphicFrameMkLst>
        </pc:graphicFrameChg>
      </pc:sldChg>
      <pc:sldChg chg="modSp">
        <pc:chgData name="PHẠM GIA THÔNG" userId="S::20120201@student.hcmus.edu.vn::ed9143e6-f773-4733-aefd-ed7b111162ee" providerId="AD" clId="Web-{27A68ADD-04A6-3874-0B2C-557598486AED}" dt="2023-04-16T22:34:42.521" v="388" actId="20577"/>
        <pc:sldMkLst>
          <pc:docMk/>
          <pc:sldMk cId="1944749375" sldId="304"/>
        </pc:sldMkLst>
        <pc:graphicFrameChg chg="modGraphic">
          <ac:chgData name="PHẠM GIA THÔNG" userId="S::20120201@student.hcmus.edu.vn::ed9143e6-f773-4733-aefd-ed7b111162ee" providerId="AD" clId="Web-{27A68ADD-04A6-3874-0B2C-557598486AED}" dt="2023-04-16T22:34:42.521" v="388" actId="20577"/>
          <ac:graphicFrameMkLst>
            <pc:docMk/>
            <pc:sldMk cId="1944749375" sldId="304"/>
            <ac:graphicFrameMk id="7" creationId="{769ECB7F-F0FD-867F-BCDE-E4290D0857AC}"/>
          </ac:graphicFrameMkLst>
        </pc:graphicFrameChg>
      </pc:sldChg>
      <pc:sldChg chg="addSp delSp modSp">
        <pc:chgData name="PHẠM GIA THÔNG" userId="S::20120201@student.hcmus.edu.vn::ed9143e6-f773-4733-aefd-ed7b111162ee" providerId="AD" clId="Web-{27A68ADD-04A6-3874-0B2C-557598486AED}" dt="2023-04-16T21:41:06.226" v="7"/>
        <pc:sldMkLst>
          <pc:docMk/>
          <pc:sldMk cId="559807248" sldId="307"/>
        </pc:sldMkLst>
        <pc:spChg chg="mod">
          <ac:chgData name="PHẠM GIA THÔNG" userId="S::20120201@student.hcmus.edu.vn::ed9143e6-f773-4733-aefd-ed7b111162ee" providerId="AD" clId="Web-{27A68ADD-04A6-3874-0B2C-557598486AED}" dt="2023-04-16T21:41:06.226" v="7"/>
          <ac:spMkLst>
            <pc:docMk/>
            <pc:sldMk cId="559807248" sldId="307"/>
            <ac:spMk id="2" creationId="{16AB1749-B018-28DD-11A2-391F5B703187}"/>
          </ac:spMkLst>
        </pc:spChg>
        <pc:spChg chg="mod ord">
          <ac:chgData name="PHẠM GIA THÔNG" userId="S::20120201@student.hcmus.edu.vn::ed9143e6-f773-4733-aefd-ed7b111162ee" providerId="AD" clId="Web-{27A68ADD-04A6-3874-0B2C-557598486AED}" dt="2023-04-16T21:41:06.226" v="7"/>
          <ac:spMkLst>
            <pc:docMk/>
            <pc:sldMk cId="559807248" sldId="307"/>
            <ac:spMk id="10" creationId="{0D3AB895-4C1F-A307-4948-931C8BE853C2}"/>
          </ac:spMkLst>
        </pc:spChg>
        <pc:spChg chg="del">
          <ac:chgData name="PHẠM GIA THÔNG" userId="S::20120201@student.hcmus.edu.vn::ed9143e6-f773-4733-aefd-ed7b111162ee" providerId="AD" clId="Web-{27A68ADD-04A6-3874-0B2C-557598486AED}" dt="2023-04-16T21:41:06.226" v="7"/>
          <ac:spMkLst>
            <pc:docMk/>
            <pc:sldMk cId="559807248" sldId="307"/>
            <ac:spMk id="49" creationId="{6B41991E-FEAE-49BB-BDDD-80639BB61C96}"/>
          </ac:spMkLst>
        </pc:spChg>
        <pc:spChg chg="add">
          <ac:chgData name="PHẠM GIA THÔNG" userId="S::20120201@student.hcmus.edu.vn::ed9143e6-f773-4733-aefd-ed7b111162ee" providerId="AD" clId="Web-{27A68ADD-04A6-3874-0B2C-557598486AED}" dt="2023-04-16T21:41:06.226" v="7"/>
          <ac:spMkLst>
            <pc:docMk/>
            <pc:sldMk cId="559807248" sldId="307"/>
            <ac:spMk id="54" creationId="{AC546BE4-C7A3-4A47-9FA5-0866D5E656B4}"/>
          </ac:spMkLst>
        </pc:spChg>
        <pc:picChg chg="del">
          <ac:chgData name="PHẠM GIA THÔNG" userId="S::20120201@student.hcmus.edu.vn::ed9143e6-f773-4733-aefd-ed7b111162ee" providerId="AD" clId="Web-{27A68ADD-04A6-3874-0B2C-557598486AED}" dt="2023-04-16T21:37:01.550" v="0"/>
          <ac:picMkLst>
            <pc:docMk/>
            <pc:sldMk cId="559807248" sldId="307"/>
            <ac:picMk id="3" creationId="{D3DC81F4-E1E8-554C-B380-0F244132C456}"/>
          </ac:picMkLst>
        </pc:picChg>
        <pc:picChg chg="add mod">
          <ac:chgData name="PHẠM GIA THÔNG" userId="S::20120201@student.hcmus.edu.vn::ed9143e6-f773-4733-aefd-ed7b111162ee" providerId="AD" clId="Web-{27A68ADD-04A6-3874-0B2C-557598486AED}" dt="2023-04-16T21:41:06.226" v="7"/>
          <ac:picMkLst>
            <pc:docMk/>
            <pc:sldMk cId="559807248" sldId="307"/>
            <ac:picMk id="4" creationId="{01DC605D-539C-9143-F806-A34432EBD1DD}"/>
          </ac:picMkLst>
        </pc:picChg>
        <pc:picChg chg="add mod">
          <ac:chgData name="PHẠM GIA THÔNG" userId="S::20120201@student.hcmus.edu.vn::ed9143e6-f773-4733-aefd-ed7b111162ee" providerId="AD" clId="Web-{27A68ADD-04A6-3874-0B2C-557598486AED}" dt="2023-04-16T21:41:06.226" v="7"/>
          <ac:picMkLst>
            <pc:docMk/>
            <pc:sldMk cId="559807248" sldId="307"/>
            <ac:picMk id="5" creationId="{AF1573BD-29CB-5605-4064-91AE899EC8E3}"/>
          </ac:picMkLst>
        </pc:picChg>
        <pc:picChg chg="del">
          <ac:chgData name="PHẠM GIA THÔNG" userId="S::20120201@student.hcmus.edu.vn::ed9143e6-f773-4733-aefd-ed7b111162ee" providerId="AD" clId="Web-{27A68ADD-04A6-3874-0B2C-557598486AED}" dt="2023-04-16T21:40:55.976" v="5"/>
          <ac:picMkLst>
            <pc:docMk/>
            <pc:sldMk cId="559807248" sldId="307"/>
            <ac:picMk id="7" creationId="{FCAF469B-5321-7C30-B690-96F479595D4E}"/>
          </ac:picMkLst>
        </pc:picChg>
        <pc:picChg chg="del">
          <ac:chgData name="PHẠM GIA THÔNG" userId="S::20120201@student.hcmus.edu.vn::ed9143e6-f773-4733-aefd-ed7b111162ee" providerId="AD" clId="Web-{27A68ADD-04A6-3874-0B2C-557598486AED}" dt="2023-04-16T21:40:48.554" v="3"/>
          <ac:picMkLst>
            <pc:docMk/>
            <pc:sldMk cId="559807248" sldId="307"/>
            <ac:picMk id="8" creationId="{50F4DF7F-3978-7DB3-C67B-6FF41467C911}"/>
          </ac:picMkLst>
        </pc:picChg>
        <pc:picChg chg="del">
          <ac:chgData name="PHẠM GIA THÔNG" userId="S::20120201@student.hcmus.edu.vn::ed9143e6-f773-4733-aefd-ed7b111162ee" providerId="AD" clId="Web-{27A68ADD-04A6-3874-0B2C-557598486AED}" dt="2023-04-16T21:40:57.461" v="6"/>
          <ac:picMkLst>
            <pc:docMk/>
            <pc:sldMk cId="559807248" sldId="307"/>
            <ac:picMk id="9" creationId="{ADD88083-971B-4E54-3F42-74C0E33CC980}"/>
          </ac:picMkLst>
        </pc:picChg>
      </pc:sldChg>
      <pc:sldChg chg="addSp delSp modSp">
        <pc:chgData name="PHẠM GIA THÔNG" userId="S::20120201@student.hcmus.edu.vn::ed9143e6-f773-4733-aefd-ed7b111162ee" providerId="AD" clId="Web-{27A68ADD-04A6-3874-0B2C-557598486AED}" dt="2023-04-16T23:06:03.560" v="575"/>
        <pc:sldMkLst>
          <pc:docMk/>
          <pc:sldMk cId="3783371051" sldId="308"/>
        </pc:sldMkLst>
        <pc:spChg chg="mod">
          <ac:chgData name="PHẠM GIA THÔNG" userId="S::20120201@student.hcmus.edu.vn::ed9143e6-f773-4733-aefd-ed7b111162ee" providerId="AD" clId="Web-{27A68ADD-04A6-3874-0B2C-557598486AED}" dt="2023-04-16T23:06:03.560" v="575"/>
          <ac:spMkLst>
            <pc:docMk/>
            <pc:sldMk cId="3783371051" sldId="308"/>
            <ac:spMk id="2" creationId="{16AB1749-B018-28DD-11A2-391F5B703187}"/>
          </ac:spMkLst>
        </pc:spChg>
        <pc:spChg chg="mod ord">
          <ac:chgData name="PHẠM GIA THÔNG" userId="S::20120201@student.hcmus.edu.vn::ed9143e6-f773-4733-aefd-ed7b111162ee" providerId="AD" clId="Web-{27A68ADD-04A6-3874-0B2C-557598486AED}" dt="2023-04-16T23:06:03.560" v="575"/>
          <ac:spMkLst>
            <pc:docMk/>
            <pc:sldMk cId="3783371051" sldId="308"/>
            <ac:spMk id="10" creationId="{0D3AB895-4C1F-A307-4948-931C8BE853C2}"/>
          </ac:spMkLst>
        </pc:spChg>
        <pc:spChg chg="del">
          <ac:chgData name="PHẠM GIA THÔNG" userId="S::20120201@student.hcmus.edu.vn::ed9143e6-f773-4733-aefd-ed7b111162ee" providerId="AD" clId="Web-{27A68ADD-04A6-3874-0B2C-557598486AED}" dt="2023-04-16T23:06:03.560" v="575"/>
          <ac:spMkLst>
            <pc:docMk/>
            <pc:sldMk cId="3783371051" sldId="308"/>
            <ac:spMk id="49" creationId="{6B41991E-FEAE-49BB-BDDD-80639BB61C96}"/>
          </ac:spMkLst>
        </pc:spChg>
        <pc:spChg chg="add">
          <ac:chgData name="PHẠM GIA THÔNG" userId="S::20120201@student.hcmus.edu.vn::ed9143e6-f773-4733-aefd-ed7b111162ee" providerId="AD" clId="Web-{27A68ADD-04A6-3874-0B2C-557598486AED}" dt="2023-04-16T23:06:03.560" v="575"/>
          <ac:spMkLst>
            <pc:docMk/>
            <pc:sldMk cId="3783371051" sldId="308"/>
            <ac:spMk id="54" creationId="{6DDE478A-9B9B-4F32-906C-273776BD77F0}"/>
          </ac:spMkLst>
        </pc:spChg>
        <pc:picChg chg="add del mod">
          <ac:chgData name="PHẠM GIA THÔNG" userId="S::20120201@student.hcmus.edu.vn::ed9143e6-f773-4733-aefd-ed7b111162ee" providerId="AD" clId="Web-{27A68ADD-04A6-3874-0B2C-557598486AED}" dt="2023-04-16T23:05:37.950" v="572"/>
          <ac:picMkLst>
            <pc:docMk/>
            <pc:sldMk cId="3783371051" sldId="308"/>
            <ac:picMk id="3" creationId="{0B8899E7-873F-CBCB-0CAF-77F780C41094}"/>
          </ac:picMkLst>
        </pc:picChg>
        <pc:picChg chg="del">
          <ac:chgData name="PHẠM GIA THÔNG" userId="S::20120201@student.hcmus.edu.vn::ed9143e6-f773-4733-aefd-ed7b111162ee" providerId="AD" clId="Web-{27A68ADD-04A6-3874-0B2C-557598486AED}" dt="2023-04-16T21:55:55.837" v="8"/>
          <ac:picMkLst>
            <pc:docMk/>
            <pc:sldMk cId="3783371051" sldId="308"/>
            <ac:picMk id="3" creationId="{D3DC81F4-E1E8-554C-B380-0F244132C456}"/>
          </ac:picMkLst>
        </pc:picChg>
        <pc:picChg chg="add mod">
          <ac:chgData name="PHẠM GIA THÔNG" userId="S::20120201@student.hcmus.edu.vn::ed9143e6-f773-4733-aefd-ed7b111162ee" providerId="AD" clId="Web-{27A68ADD-04A6-3874-0B2C-557598486AED}" dt="2023-04-16T23:06:03.560" v="575"/>
          <ac:picMkLst>
            <pc:docMk/>
            <pc:sldMk cId="3783371051" sldId="308"/>
            <ac:picMk id="4" creationId="{1451212F-6C4C-8D3A-C531-4E5EE0DC4C6F}"/>
          </ac:picMkLst>
        </pc:picChg>
        <pc:picChg chg="add mod">
          <ac:chgData name="PHẠM GIA THÔNG" userId="S::20120201@student.hcmus.edu.vn::ed9143e6-f773-4733-aefd-ed7b111162ee" providerId="AD" clId="Web-{27A68ADD-04A6-3874-0B2C-557598486AED}" dt="2023-04-16T23:06:03.560" v="575"/>
          <ac:picMkLst>
            <pc:docMk/>
            <pc:sldMk cId="3783371051" sldId="308"/>
            <ac:picMk id="5" creationId="{BF4C0660-2213-9D0E-214C-0FA0F5CAFF83}"/>
          </ac:picMkLst>
        </pc:picChg>
        <pc:picChg chg="add mod">
          <ac:chgData name="PHẠM GIA THÔNG" userId="S::20120201@student.hcmus.edu.vn::ed9143e6-f773-4733-aefd-ed7b111162ee" providerId="AD" clId="Web-{27A68ADD-04A6-3874-0B2C-557598486AED}" dt="2023-04-16T23:06:03.560" v="575"/>
          <ac:picMkLst>
            <pc:docMk/>
            <pc:sldMk cId="3783371051" sldId="308"/>
            <ac:picMk id="6" creationId="{4B6FBF83-7A7A-A2DF-4736-0F9BACED7528}"/>
          </ac:picMkLst>
        </pc:picChg>
        <pc:picChg chg="del">
          <ac:chgData name="PHẠM GIA THÔNG" userId="S::20120201@student.hcmus.edu.vn::ed9143e6-f773-4733-aefd-ed7b111162ee" providerId="AD" clId="Web-{27A68ADD-04A6-3874-0B2C-557598486AED}" dt="2023-04-16T23:02:15.382" v="569"/>
          <ac:picMkLst>
            <pc:docMk/>
            <pc:sldMk cId="3783371051" sldId="308"/>
            <ac:picMk id="7" creationId="{FCAF469B-5321-7C30-B690-96F479595D4E}"/>
          </ac:picMkLst>
        </pc:picChg>
        <pc:picChg chg="del">
          <ac:chgData name="PHẠM GIA THÔNG" userId="S::20120201@student.hcmus.edu.vn::ed9143e6-f773-4733-aefd-ed7b111162ee" providerId="AD" clId="Web-{27A68ADD-04A6-3874-0B2C-557598486AED}" dt="2023-04-16T23:02:16.992" v="570"/>
          <ac:picMkLst>
            <pc:docMk/>
            <pc:sldMk cId="3783371051" sldId="308"/>
            <ac:picMk id="8" creationId="{50F4DF7F-3978-7DB3-C67B-6FF41467C911}"/>
          </ac:picMkLst>
        </pc:picChg>
        <pc:picChg chg="del">
          <ac:chgData name="PHẠM GIA THÔNG" userId="S::20120201@student.hcmus.edu.vn::ed9143e6-f773-4733-aefd-ed7b111162ee" providerId="AD" clId="Web-{27A68ADD-04A6-3874-0B2C-557598486AED}" dt="2023-04-16T23:02:13.320" v="568"/>
          <ac:picMkLst>
            <pc:docMk/>
            <pc:sldMk cId="3783371051" sldId="308"/>
            <ac:picMk id="9" creationId="{ADD88083-971B-4E54-3F42-74C0E33CC980}"/>
          </ac:picMkLst>
        </pc:picChg>
        <pc:cxnChg chg="add">
          <ac:chgData name="PHẠM GIA THÔNG" userId="S::20120201@student.hcmus.edu.vn::ed9143e6-f773-4733-aefd-ed7b111162ee" providerId="AD" clId="Web-{27A68ADD-04A6-3874-0B2C-557598486AED}" dt="2023-04-16T23:06:03.560" v="575"/>
          <ac:cxnSpMkLst>
            <pc:docMk/>
            <pc:sldMk cId="3783371051" sldId="308"/>
            <ac:cxnSpMk id="56" creationId="{133675D8-8B7A-4149-AD08-B81A69EC6C88}"/>
          </ac:cxnSpMkLst>
        </pc:cxnChg>
        <pc:cxnChg chg="add">
          <ac:chgData name="PHẠM GIA THÔNG" userId="S::20120201@student.hcmus.edu.vn::ed9143e6-f773-4733-aefd-ed7b111162ee" providerId="AD" clId="Web-{27A68ADD-04A6-3874-0B2C-557598486AED}" dt="2023-04-16T23:06:03.560" v="575"/>
          <ac:cxnSpMkLst>
            <pc:docMk/>
            <pc:sldMk cId="3783371051" sldId="308"/>
            <ac:cxnSpMk id="58" creationId="{56FE85DE-8857-4E6E-800A-944BB57F97EF}"/>
          </ac:cxnSpMkLst>
        </pc:cxnChg>
      </pc:sldChg>
      <pc:sldChg chg="modSp add replId">
        <pc:chgData name="PHẠM GIA THÔNG" userId="S::20120201@student.hcmus.edu.vn::ed9143e6-f773-4733-aefd-ed7b111162ee" providerId="AD" clId="Web-{27A68ADD-04A6-3874-0B2C-557598486AED}" dt="2023-04-16T22:13:11.059" v="129" actId="20577"/>
        <pc:sldMkLst>
          <pc:docMk/>
          <pc:sldMk cId="520660296" sldId="309"/>
        </pc:sldMkLst>
        <pc:graphicFrameChg chg="modGraphic">
          <ac:chgData name="PHẠM GIA THÔNG" userId="S::20120201@student.hcmus.edu.vn::ed9143e6-f773-4733-aefd-ed7b111162ee" providerId="AD" clId="Web-{27A68ADD-04A6-3874-0B2C-557598486AED}" dt="2023-04-16T22:13:11.059" v="129" actId="20577"/>
          <ac:graphicFrameMkLst>
            <pc:docMk/>
            <pc:sldMk cId="520660296" sldId="309"/>
            <ac:graphicFrameMk id="5" creationId="{510EDAB9-368D-D4C5-AD46-24698FE9B542}"/>
          </ac:graphicFrameMkLst>
        </pc:graphicFrameChg>
      </pc:sldChg>
      <pc:sldChg chg="modSp add replId">
        <pc:chgData name="PHẠM GIA THÔNG" userId="S::20120201@student.hcmus.edu.vn::ed9143e6-f773-4733-aefd-ed7b111162ee" providerId="AD" clId="Web-{27A68ADD-04A6-3874-0B2C-557598486AED}" dt="2023-04-16T22:14:16.795" v="139" actId="20577"/>
        <pc:sldMkLst>
          <pc:docMk/>
          <pc:sldMk cId="3328790360" sldId="310"/>
        </pc:sldMkLst>
        <pc:graphicFrameChg chg="modGraphic">
          <ac:chgData name="PHẠM GIA THÔNG" userId="S::20120201@student.hcmus.edu.vn::ed9143e6-f773-4733-aefd-ed7b111162ee" providerId="AD" clId="Web-{27A68ADD-04A6-3874-0B2C-557598486AED}" dt="2023-04-16T22:14:16.795" v="139" actId="20577"/>
          <ac:graphicFrameMkLst>
            <pc:docMk/>
            <pc:sldMk cId="3328790360" sldId="310"/>
            <ac:graphicFrameMk id="5" creationId="{510EDAB9-368D-D4C5-AD46-24698FE9B542}"/>
          </ac:graphicFrameMkLst>
        </pc:graphicFrameChg>
      </pc:sldChg>
      <pc:sldChg chg="modSp add replId">
        <pc:chgData name="PHẠM GIA THÔNG" userId="S::20120201@student.hcmus.edu.vn::ed9143e6-f773-4733-aefd-ed7b111162ee" providerId="AD" clId="Web-{27A68ADD-04A6-3874-0B2C-557598486AED}" dt="2023-04-16T22:16:07.234" v="177" actId="20577"/>
        <pc:sldMkLst>
          <pc:docMk/>
          <pc:sldMk cId="3646804788" sldId="311"/>
        </pc:sldMkLst>
        <pc:graphicFrameChg chg="modGraphic">
          <ac:chgData name="PHẠM GIA THÔNG" userId="S::20120201@student.hcmus.edu.vn::ed9143e6-f773-4733-aefd-ed7b111162ee" providerId="AD" clId="Web-{27A68ADD-04A6-3874-0B2C-557598486AED}" dt="2023-04-16T22:16:07.234" v="177" actId="20577"/>
          <ac:graphicFrameMkLst>
            <pc:docMk/>
            <pc:sldMk cId="3646804788" sldId="311"/>
            <ac:graphicFrameMk id="5" creationId="{510EDAB9-368D-D4C5-AD46-24698FE9B542}"/>
          </ac:graphicFrameMkLst>
        </pc:graphicFrameChg>
      </pc:sldChg>
      <pc:sldChg chg="modSp add replId">
        <pc:chgData name="PHẠM GIA THÔNG" userId="S::20120201@student.hcmus.edu.vn::ed9143e6-f773-4733-aefd-ed7b111162ee" providerId="AD" clId="Web-{27A68ADD-04A6-3874-0B2C-557598486AED}" dt="2023-04-16T22:34:59.709" v="390" actId="20577"/>
        <pc:sldMkLst>
          <pc:docMk/>
          <pc:sldMk cId="3236453173" sldId="312"/>
        </pc:sldMkLst>
        <pc:graphicFrameChg chg="mod modGraphic">
          <ac:chgData name="PHẠM GIA THÔNG" userId="S::20120201@student.hcmus.edu.vn::ed9143e6-f773-4733-aefd-ed7b111162ee" providerId="AD" clId="Web-{27A68ADD-04A6-3874-0B2C-557598486AED}" dt="2023-04-16T22:34:59.709" v="390" actId="20577"/>
          <ac:graphicFrameMkLst>
            <pc:docMk/>
            <pc:sldMk cId="3236453173" sldId="312"/>
            <ac:graphicFrameMk id="7" creationId="{769ECB7F-F0FD-867F-BCDE-E4290D0857AC}"/>
          </ac:graphicFrameMkLst>
        </pc:graphicFrameChg>
      </pc:sldChg>
      <pc:sldChg chg="modSp add replId">
        <pc:chgData name="PHẠM GIA THÔNG" userId="S::20120201@student.hcmus.edu.vn::ed9143e6-f773-4733-aefd-ed7b111162ee" providerId="AD" clId="Web-{27A68ADD-04A6-3874-0B2C-557598486AED}" dt="2023-04-16T22:27:41.341" v="278" actId="20577"/>
        <pc:sldMkLst>
          <pc:docMk/>
          <pc:sldMk cId="1382390252" sldId="313"/>
        </pc:sldMkLst>
        <pc:graphicFrameChg chg="modGraphic">
          <ac:chgData name="PHẠM GIA THÔNG" userId="S::20120201@student.hcmus.edu.vn::ed9143e6-f773-4733-aefd-ed7b111162ee" providerId="AD" clId="Web-{27A68ADD-04A6-3874-0B2C-557598486AED}" dt="2023-04-16T22:27:41.341" v="278" actId="20577"/>
          <ac:graphicFrameMkLst>
            <pc:docMk/>
            <pc:sldMk cId="1382390252" sldId="313"/>
            <ac:graphicFrameMk id="7" creationId="{769ECB7F-F0FD-867F-BCDE-E4290D0857AC}"/>
          </ac:graphicFrameMkLst>
        </pc:graphicFrameChg>
      </pc:sldChg>
      <pc:sldChg chg="modSp add replId">
        <pc:chgData name="PHẠM GIA THÔNG" userId="S::20120201@student.hcmus.edu.vn::ed9143e6-f773-4733-aefd-ed7b111162ee" providerId="AD" clId="Web-{27A68ADD-04A6-3874-0B2C-557598486AED}" dt="2023-04-16T22:43:57.578" v="567" actId="20577"/>
        <pc:sldMkLst>
          <pc:docMk/>
          <pc:sldMk cId="833575025" sldId="314"/>
        </pc:sldMkLst>
        <pc:graphicFrameChg chg="modGraphic">
          <ac:chgData name="PHẠM GIA THÔNG" userId="S::20120201@student.hcmus.edu.vn::ed9143e6-f773-4733-aefd-ed7b111162ee" providerId="AD" clId="Web-{27A68ADD-04A6-3874-0B2C-557598486AED}" dt="2023-04-16T22:43:57.578" v="567" actId="20577"/>
          <ac:graphicFrameMkLst>
            <pc:docMk/>
            <pc:sldMk cId="833575025" sldId="314"/>
            <ac:graphicFrameMk id="7" creationId="{769ECB7F-F0FD-867F-BCDE-E4290D0857AC}"/>
          </ac:graphicFrameMkLst>
        </pc:graphicFrameChg>
      </pc:sldChg>
    </pc:docChg>
  </pc:docChgLst>
  <pc:docChgLst>
    <pc:chgData name="Guest User" userId="S::urn:spo:anon#be74d572a5ec1f80aa8294d7b074bc6de0a637b9bd66eb5ac2e0c6af45cc9301::" providerId="AD" clId="Web-{E5AE91EB-9E60-6CB0-A12A-AAEED8D5DA50}"/>
    <pc:docChg chg="addSld modSld">
      <pc:chgData name="Guest User" userId="S::urn:spo:anon#be74d572a5ec1f80aa8294d7b074bc6de0a637b9bd66eb5ac2e0c6af45cc9301::" providerId="AD" clId="Web-{E5AE91EB-9E60-6CB0-A12A-AAEED8D5DA50}" dt="2023-03-23T03:18:33.037" v="27"/>
      <pc:docMkLst>
        <pc:docMk/>
      </pc:docMkLst>
      <pc:sldChg chg="modSp">
        <pc:chgData name="Guest User" userId="S::urn:spo:anon#be74d572a5ec1f80aa8294d7b074bc6de0a637b9bd66eb5ac2e0c6af45cc9301::" providerId="AD" clId="Web-{E5AE91EB-9E60-6CB0-A12A-AAEED8D5DA50}" dt="2023-03-23T03:14:43.606" v="15"/>
        <pc:sldMkLst>
          <pc:docMk/>
          <pc:sldMk cId="809731592" sldId="273"/>
        </pc:sldMkLst>
        <pc:graphicFrameChg chg="modGraphic">
          <ac:chgData name="Guest User" userId="S::urn:spo:anon#be74d572a5ec1f80aa8294d7b074bc6de0a637b9bd66eb5ac2e0c6af45cc9301::" providerId="AD" clId="Web-{E5AE91EB-9E60-6CB0-A12A-AAEED8D5DA50}" dt="2023-03-23T03:14:43.606" v="15"/>
          <ac:graphicFrameMkLst>
            <pc:docMk/>
            <pc:sldMk cId="809731592" sldId="273"/>
            <ac:graphicFrameMk id="8" creationId="{EEE2EA7D-5407-8211-C482-EF23CEEB15AA}"/>
          </ac:graphicFrameMkLst>
        </pc:graphicFrameChg>
      </pc:sldChg>
      <pc:sldChg chg="modSp">
        <pc:chgData name="Guest User" userId="S::urn:spo:anon#be74d572a5ec1f80aa8294d7b074bc6de0a637b9bd66eb5ac2e0c6af45cc9301::" providerId="AD" clId="Web-{E5AE91EB-9E60-6CB0-A12A-AAEED8D5DA50}" dt="2023-03-23T03:17:30.191" v="26" actId="20577"/>
        <pc:sldMkLst>
          <pc:docMk/>
          <pc:sldMk cId="3517241074" sldId="274"/>
        </pc:sldMkLst>
        <pc:graphicFrameChg chg="modGraphic">
          <ac:chgData name="Guest User" userId="S::urn:spo:anon#be74d572a5ec1f80aa8294d7b074bc6de0a637b9bd66eb5ac2e0c6af45cc9301::" providerId="AD" clId="Web-{E5AE91EB-9E60-6CB0-A12A-AAEED8D5DA50}" dt="2023-03-23T03:17:30.191" v="26" actId="20577"/>
          <ac:graphicFrameMkLst>
            <pc:docMk/>
            <pc:sldMk cId="3517241074" sldId="274"/>
            <ac:graphicFrameMk id="10" creationId="{31B1D801-4936-201D-02BB-F5CA72A2F12E}"/>
          </ac:graphicFrameMkLst>
        </pc:graphicFrameChg>
      </pc:sldChg>
      <pc:sldChg chg="new">
        <pc:chgData name="Guest User" userId="S::urn:spo:anon#be74d572a5ec1f80aa8294d7b074bc6de0a637b9bd66eb5ac2e0c6af45cc9301::" providerId="AD" clId="Web-{E5AE91EB-9E60-6CB0-A12A-AAEED8D5DA50}" dt="2023-03-23T03:18:33.037" v="27"/>
        <pc:sldMkLst>
          <pc:docMk/>
          <pc:sldMk cId="63671436" sldId="290"/>
        </pc:sldMkLst>
      </pc:sldChg>
    </pc:docChg>
  </pc:docChgLst>
  <pc:docChgLst>
    <pc:chgData name="PHẠM GIA THÔNG" userId="S::20120201@student.hcmus.edu.vn::ed9143e6-f773-4733-aefd-ed7b111162ee" providerId="AD" clId="Web-{01B79C18-32A1-AB56-0FE5-AD770EB3E0D4}"/>
    <pc:docChg chg="modSld">
      <pc:chgData name="PHẠM GIA THÔNG" userId="S::20120201@student.hcmus.edu.vn::ed9143e6-f773-4733-aefd-ed7b111162ee" providerId="AD" clId="Web-{01B79C18-32A1-AB56-0FE5-AD770EB3E0D4}" dt="2023-03-08T16:10:19.673" v="1" actId="20577"/>
      <pc:docMkLst>
        <pc:docMk/>
      </pc:docMkLst>
      <pc:sldChg chg="modSp">
        <pc:chgData name="PHẠM GIA THÔNG" userId="S::20120201@student.hcmus.edu.vn::ed9143e6-f773-4733-aefd-ed7b111162ee" providerId="AD" clId="Web-{01B79C18-32A1-AB56-0FE5-AD770EB3E0D4}" dt="2023-03-08T16:10:19.673" v="1" actId="20577"/>
        <pc:sldMkLst>
          <pc:docMk/>
          <pc:sldMk cId="2402334157" sldId="279"/>
        </pc:sldMkLst>
        <pc:spChg chg="mod">
          <ac:chgData name="PHẠM GIA THÔNG" userId="S::20120201@student.hcmus.edu.vn::ed9143e6-f773-4733-aefd-ed7b111162ee" providerId="AD" clId="Web-{01B79C18-32A1-AB56-0FE5-AD770EB3E0D4}" dt="2023-03-08T16:10:19.673" v="1" actId="20577"/>
          <ac:spMkLst>
            <pc:docMk/>
            <pc:sldMk cId="2402334157" sldId="279"/>
            <ac:spMk id="4" creationId="{E6D749B2-8317-0F98-4ADC-E66942B3792D}"/>
          </ac:spMkLst>
        </pc:spChg>
      </pc:sldChg>
    </pc:docChg>
  </pc:docChgLst>
  <pc:docChgLst>
    <pc:chgData name="PHẠM GIA THÔNG" userId="S::20120201@student.hcmus.edu.vn::ed9143e6-f773-4733-aefd-ed7b111162ee" providerId="AD" clId="Web-{88676087-CC76-1CA0-B881-7A8BA4E41F44}"/>
    <pc:docChg chg="addSld modSld sldOrd">
      <pc:chgData name="PHẠM GIA THÔNG" userId="S::20120201@student.hcmus.edu.vn::ed9143e6-f773-4733-aefd-ed7b111162ee" providerId="AD" clId="Web-{88676087-CC76-1CA0-B881-7A8BA4E41F44}" dt="2023-06-02T07:24:31.023" v="234"/>
      <pc:docMkLst>
        <pc:docMk/>
      </pc:docMkLst>
      <pc:sldChg chg="addSp delSp modSp ord">
        <pc:chgData name="PHẠM GIA THÔNG" userId="S::20120201@student.hcmus.edu.vn::ed9143e6-f773-4733-aefd-ed7b111162ee" providerId="AD" clId="Web-{88676087-CC76-1CA0-B881-7A8BA4E41F44}" dt="2023-06-02T07:17:15.089" v="144" actId="1076"/>
        <pc:sldMkLst>
          <pc:docMk/>
          <pc:sldMk cId="1498712057" sldId="331"/>
        </pc:sldMkLst>
        <pc:spChg chg="del">
          <ac:chgData name="PHẠM GIA THÔNG" userId="S::20120201@student.hcmus.edu.vn::ed9143e6-f773-4733-aefd-ed7b111162ee" providerId="AD" clId="Web-{88676087-CC76-1CA0-B881-7A8BA4E41F44}" dt="2023-06-02T07:04:24.974" v="32"/>
          <ac:spMkLst>
            <pc:docMk/>
            <pc:sldMk cId="1498712057" sldId="331"/>
            <ac:spMk id="5" creationId="{5C150D7D-BC06-6D92-73D5-20770923A1D7}"/>
          </ac:spMkLst>
        </pc:spChg>
        <pc:spChg chg="del">
          <ac:chgData name="PHẠM GIA THÔNG" userId="S::20120201@student.hcmus.edu.vn::ed9143e6-f773-4733-aefd-ed7b111162ee" providerId="AD" clId="Web-{88676087-CC76-1CA0-B881-7A8BA4E41F44}" dt="2023-06-02T07:04:23.286" v="31"/>
          <ac:spMkLst>
            <pc:docMk/>
            <pc:sldMk cId="1498712057" sldId="331"/>
            <ac:spMk id="34" creationId="{546187A4-519E-C534-CD46-EB08F6301E17}"/>
          </ac:spMkLst>
        </pc:spChg>
        <pc:spChg chg="add mod">
          <ac:chgData name="PHẠM GIA THÔNG" userId="S::20120201@student.hcmus.edu.vn::ed9143e6-f773-4733-aefd-ed7b111162ee" providerId="AD" clId="Web-{88676087-CC76-1CA0-B881-7A8BA4E41F44}" dt="2023-06-02T07:16:56.792" v="141" actId="1076"/>
          <ac:spMkLst>
            <pc:docMk/>
            <pc:sldMk cId="1498712057" sldId="331"/>
            <ac:spMk id="773" creationId="{E5035EF8-D4F3-8930-95D7-FF32B93C4430}"/>
          </ac:spMkLst>
        </pc:spChg>
        <pc:graphicFrameChg chg="mod modGraphic">
          <ac:chgData name="PHẠM GIA THÔNG" userId="S::20120201@student.hcmus.edu.vn::ed9143e6-f773-4733-aefd-ed7b111162ee" providerId="AD" clId="Web-{88676087-CC76-1CA0-B881-7A8BA4E41F44}" dt="2023-06-02T07:17:15.089" v="144" actId="1076"/>
          <ac:graphicFrameMkLst>
            <pc:docMk/>
            <pc:sldMk cId="1498712057" sldId="331"/>
            <ac:graphicFrameMk id="7" creationId="{769ECB7F-F0FD-867F-BCDE-E4290D0857AC}"/>
          </ac:graphicFrameMkLst>
        </pc:graphicFrameChg>
        <pc:cxnChg chg="add mod">
          <ac:chgData name="PHẠM GIA THÔNG" userId="S::20120201@student.hcmus.edu.vn::ed9143e6-f773-4733-aefd-ed7b111162ee" providerId="AD" clId="Web-{88676087-CC76-1CA0-B881-7A8BA4E41F44}" dt="2023-06-02T07:16:42.948" v="138" actId="1076"/>
          <ac:cxnSpMkLst>
            <pc:docMk/>
            <pc:sldMk cId="1498712057" sldId="331"/>
            <ac:cxnSpMk id="775" creationId="{45C5757D-79EF-42C3-AFBF-6E9EC0AEA7CC}"/>
          </ac:cxnSpMkLst>
        </pc:cxnChg>
      </pc:sldChg>
      <pc:sldChg chg="modSp">
        <pc:chgData name="PHẠM GIA THÔNG" userId="S::20120201@student.hcmus.edu.vn::ed9143e6-f773-4733-aefd-ed7b111162ee" providerId="AD" clId="Web-{88676087-CC76-1CA0-B881-7A8BA4E41F44}" dt="2023-06-02T07:04:14.817" v="30" actId="20577"/>
        <pc:sldMkLst>
          <pc:docMk/>
          <pc:sldMk cId="4039635136" sldId="358"/>
        </pc:sldMkLst>
        <pc:spChg chg="mod">
          <ac:chgData name="PHẠM GIA THÔNG" userId="S::20120201@student.hcmus.edu.vn::ed9143e6-f773-4733-aefd-ed7b111162ee" providerId="AD" clId="Web-{88676087-CC76-1CA0-B881-7A8BA4E41F44}" dt="2023-06-02T07:04:09.254" v="28" actId="14100"/>
          <ac:spMkLst>
            <pc:docMk/>
            <pc:sldMk cId="4039635136" sldId="358"/>
            <ac:spMk id="2" creationId="{0BBDA6C1-AED3-52EB-3519-FF3AE028FFC8}"/>
          </ac:spMkLst>
        </pc:spChg>
        <pc:spChg chg="mod">
          <ac:chgData name="PHẠM GIA THÔNG" userId="S::20120201@student.hcmus.edu.vn::ed9143e6-f773-4733-aefd-ed7b111162ee" providerId="AD" clId="Web-{88676087-CC76-1CA0-B881-7A8BA4E41F44}" dt="2023-06-02T07:04:14.817" v="30" actId="20577"/>
          <ac:spMkLst>
            <pc:docMk/>
            <pc:sldMk cId="4039635136" sldId="358"/>
            <ac:spMk id="3" creationId="{CE5C0B03-08CB-FD6E-5DD6-770DF34892B0}"/>
          </ac:spMkLst>
        </pc:spChg>
        <pc:spChg chg="mod">
          <ac:chgData name="PHẠM GIA THÔNG" userId="S::20120201@student.hcmus.edu.vn::ed9143e6-f773-4733-aefd-ed7b111162ee" providerId="AD" clId="Web-{88676087-CC76-1CA0-B881-7A8BA4E41F44}" dt="2023-06-02T07:03:54.020" v="22" actId="20577"/>
          <ac:spMkLst>
            <pc:docMk/>
            <pc:sldMk cId="4039635136" sldId="358"/>
            <ac:spMk id="35" creationId="{9E3F5C1B-C066-66C0-2A9D-A9B00C7B8D69}"/>
          </ac:spMkLst>
        </pc:spChg>
        <pc:spChg chg="mod">
          <ac:chgData name="PHẠM GIA THÔNG" userId="S::20120201@student.hcmus.edu.vn::ed9143e6-f773-4733-aefd-ed7b111162ee" providerId="AD" clId="Web-{88676087-CC76-1CA0-B881-7A8BA4E41F44}" dt="2023-06-02T07:03:45.238" v="20" actId="14100"/>
          <ac:spMkLst>
            <pc:docMk/>
            <pc:sldMk cId="4039635136" sldId="358"/>
            <ac:spMk id="36" creationId="{3AD5928F-2CED-0273-DBBB-D6245C43EA11}"/>
          </ac:spMkLst>
        </pc:spChg>
        <pc:spChg chg="mod">
          <ac:chgData name="PHẠM GIA THÔNG" userId="S::20120201@student.hcmus.edu.vn::ed9143e6-f773-4733-aefd-ed7b111162ee" providerId="AD" clId="Web-{88676087-CC76-1CA0-B881-7A8BA4E41F44}" dt="2023-06-02T07:03:55.879" v="23" actId="20577"/>
          <ac:spMkLst>
            <pc:docMk/>
            <pc:sldMk cId="4039635136" sldId="358"/>
            <ac:spMk id="37" creationId="{90DBB663-3EB2-8AB0-4A1D-3F3BDF6FDD00}"/>
          </ac:spMkLst>
        </pc:spChg>
        <pc:spChg chg="mod">
          <ac:chgData name="PHẠM GIA THÔNG" userId="S::20120201@student.hcmus.edu.vn::ed9143e6-f773-4733-aefd-ed7b111162ee" providerId="AD" clId="Web-{88676087-CC76-1CA0-B881-7A8BA4E41F44}" dt="2023-06-02T07:04:00.238" v="25" actId="20577"/>
          <ac:spMkLst>
            <pc:docMk/>
            <pc:sldMk cId="4039635136" sldId="358"/>
            <ac:spMk id="38" creationId="{DDF748C6-5634-9EF6-F61C-55E68D491554}"/>
          </ac:spMkLst>
        </pc:spChg>
      </pc:sldChg>
      <pc:sldChg chg="modSp">
        <pc:chgData name="PHẠM GIA THÔNG" userId="S::20120201@student.hcmus.edu.vn::ed9143e6-f773-4733-aefd-ed7b111162ee" providerId="AD" clId="Web-{88676087-CC76-1CA0-B881-7A8BA4E41F44}" dt="2023-06-02T06:58:34.198" v="0"/>
        <pc:sldMkLst>
          <pc:docMk/>
          <pc:sldMk cId="2323577329" sldId="367"/>
        </pc:sldMkLst>
        <pc:picChg chg="mod">
          <ac:chgData name="PHẠM GIA THÔNG" userId="S::20120201@student.hcmus.edu.vn::ed9143e6-f773-4733-aefd-ed7b111162ee" providerId="AD" clId="Web-{88676087-CC76-1CA0-B881-7A8BA4E41F44}" dt="2023-06-02T06:58:34.198" v="0"/>
          <ac:picMkLst>
            <pc:docMk/>
            <pc:sldMk cId="2323577329" sldId="367"/>
            <ac:picMk id="9" creationId="{425DC564-6B2F-9339-6734-8BA07F2902CA}"/>
          </ac:picMkLst>
        </pc:picChg>
      </pc:sldChg>
      <pc:sldChg chg="addSp delSp modSp add ord replId">
        <pc:chgData name="PHẠM GIA THÔNG" userId="S::20120201@student.hcmus.edu.vn::ed9143e6-f773-4733-aefd-ed7b111162ee" providerId="AD" clId="Web-{88676087-CC76-1CA0-B881-7A8BA4E41F44}" dt="2023-06-02T07:01:16.906" v="14"/>
        <pc:sldMkLst>
          <pc:docMk/>
          <pc:sldMk cId="2027920275" sldId="368"/>
        </pc:sldMkLst>
        <pc:spChg chg="add del mod">
          <ac:chgData name="PHẠM GIA THÔNG" userId="S::20120201@student.hcmus.edu.vn::ed9143e6-f773-4733-aefd-ed7b111162ee" providerId="AD" clId="Web-{88676087-CC76-1CA0-B881-7A8BA4E41F44}" dt="2023-06-02T07:01:16.906" v="14"/>
          <ac:spMkLst>
            <pc:docMk/>
            <pc:sldMk cId="2027920275" sldId="368"/>
            <ac:spMk id="2" creationId="{4B6BC4E7-E7F4-816A-A687-3C505C9C9597}"/>
          </ac:spMkLst>
        </pc:spChg>
        <pc:spChg chg="mod">
          <ac:chgData name="PHẠM GIA THÔNG" userId="S::20120201@student.hcmus.edu.vn::ed9143e6-f773-4733-aefd-ed7b111162ee" providerId="AD" clId="Web-{88676087-CC76-1CA0-B881-7A8BA4E41F44}" dt="2023-06-02T06:59:24.778" v="4" actId="20577"/>
          <ac:spMkLst>
            <pc:docMk/>
            <pc:sldMk cId="2027920275" sldId="368"/>
            <ac:spMk id="5" creationId="{600EF151-C224-4AB4-1187-87CD27A46E72}"/>
          </ac:spMkLst>
        </pc:spChg>
        <pc:spChg chg="add del mod">
          <ac:chgData name="PHẠM GIA THÔNG" userId="S::20120201@student.hcmus.edu.vn::ed9143e6-f773-4733-aefd-ed7b111162ee" providerId="AD" clId="Web-{88676087-CC76-1CA0-B881-7A8BA4E41F44}" dt="2023-06-02T07:01:13.937" v="13"/>
          <ac:spMkLst>
            <pc:docMk/>
            <pc:sldMk cId="2027920275" sldId="368"/>
            <ac:spMk id="6" creationId="{6D176DEA-77BE-44B4-472B-E29548675062}"/>
          </ac:spMkLst>
        </pc:spChg>
        <pc:picChg chg="mod">
          <ac:chgData name="PHẠM GIA THÔNG" userId="S::20120201@student.hcmus.edu.vn::ed9143e6-f773-4733-aefd-ed7b111162ee" providerId="AD" clId="Web-{88676087-CC76-1CA0-B881-7A8BA4E41F44}" dt="2023-06-02T07:00:42.061" v="6"/>
          <ac:picMkLst>
            <pc:docMk/>
            <pc:sldMk cId="2027920275" sldId="368"/>
            <ac:picMk id="4" creationId="{7B736929-5E2C-E833-01A7-B5137DF49D5F}"/>
          </ac:picMkLst>
        </pc:picChg>
        <pc:picChg chg="mod">
          <ac:chgData name="PHẠM GIA THÔNG" userId="S::20120201@student.hcmus.edu.vn::ed9143e6-f773-4733-aefd-ed7b111162ee" providerId="AD" clId="Web-{88676087-CC76-1CA0-B881-7A8BA4E41F44}" dt="2023-06-02T07:01:09.155" v="10"/>
          <ac:picMkLst>
            <pc:docMk/>
            <pc:sldMk cId="2027920275" sldId="368"/>
            <ac:picMk id="9" creationId="{425DC564-6B2F-9339-6734-8BA07F2902CA}"/>
          </ac:picMkLst>
        </pc:picChg>
      </pc:sldChg>
      <pc:sldChg chg="modSp add replId">
        <pc:chgData name="PHẠM GIA THÔNG" userId="S::20120201@student.hcmus.edu.vn::ed9143e6-f773-4733-aefd-ed7b111162ee" providerId="AD" clId="Web-{88676087-CC76-1CA0-B881-7A8BA4E41F44}" dt="2023-06-02T07:15:24.961" v="128" actId="1076"/>
        <pc:sldMkLst>
          <pc:docMk/>
          <pc:sldMk cId="1066584009" sldId="369"/>
        </pc:sldMkLst>
        <pc:graphicFrameChg chg="mod modGraphic">
          <ac:chgData name="PHẠM GIA THÔNG" userId="S::20120201@student.hcmus.edu.vn::ed9143e6-f773-4733-aefd-ed7b111162ee" providerId="AD" clId="Web-{88676087-CC76-1CA0-B881-7A8BA4E41F44}" dt="2023-06-02T07:15:24.961" v="128" actId="1076"/>
          <ac:graphicFrameMkLst>
            <pc:docMk/>
            <pc:sldMk cId="1066584009" sldId="369"/>
            <ac:graphicFrameMk id="7" creationId="{769ECB7F-F0FD-867F-BCDE-E4290D0857AC}"/>
          </ac:graphicFrameMkLst>
        </pc:graphicFrameChg>
      </pc:sldChg>
      <pc:sldChg chg="modSp add ord replId">
        <pc:chgData name="PHẠM GIA THÔNG" userId="S::20120201@student.hcmus.edu.vn::ed9143e6-f773-4733-aefd-ed7b111162ee" providerId="AD" clId="Web-{88676087-CC76-1CA0-B881-7A8BA4E41F44}" dt="2023-06-02T07:17:40.465" v="152" actId="20577"/>
        <pc:sldMkLst>
          <pc:docMk/>
          <pc:sldMk cId="1766019168" sldId="370"/>
        </pc:sldMkLst>
        <pc:spChg chg="mod">
          <ac:chgData name="PHẠM GIA THÔNG" userId="S::20120201@student.hcmus.edu.vn::ed9143e6-f773-4733-aefd-ed7b111162ee" providerId="AD" clId="Web-{88676087-CC76-1CA0-B881-7A8BA4E41F44}" dt="2023-06-02T07:17:40.465" v="152" actId="20577"/>
          <ac:spMkLst>
            <pc:docMk/>
            <pc:sldMk cId="1766019168" sldId="370"/>
            <ac:spMk id="7" creationId="{6E441151-65B9-9FBB-F90A-C3596A312AB7}"/>
          </ac:spMkLst>
        </pc:spChg>
      </pc:sldChg>
      <pc:sldChg chg="addSp delSp modSp add ord replId">
        <pc:chgData name="PHẠM GIA THÔNG" userId="S::20120201@student.hcmus.edu.vn::ed9143e6-f773-4733-aefd-ed7b111162ee" providerId="AD" clId="Web-{88676087-CC76-1CA0-B881-7A8BA4E41F44}" dt="2023-06-02T07:24:22.711" v="232" actId="14100"/>
        <pc:sldMkLst>
          <pc:docMk/>
          <pc:sldMk cId="71605222" sldId="371"/>
        </pc:sldMkLst>
        <pc:spChg chg="add mod">
          <ac:chgData name="PHẠM GIA THÔNG" userId="S::20120201@student.hcmus.edu.vn::ed9143e6-f773-4733-aefd-ed7b111162ee" providerId="AD" clId="Web-{88676087-CC76-1CA0-B881-7A8BA4E41F44}" dt="2023-06-02T07:24:22.711" v="232" actId="14100"/>
          <ac:spMkLst>
            <pc:docMk/>
            <pc:sldMk cId="71605222" sldId="371"/>
            <ac:spMk id="3" creationId="{E58C12B8-47C1-13ED-55D6-2BF605F50DFD}"/>
          </ac:spMkLst>
        </pc:spChg>
        <pc:spChg chg="del">
          <ac:chgData name="PHẠM GIA THÔNG" userId="S::20120201@student.hcmus.edu.vn::ed9143e6-f773-4733-aefd-ed7b111162ee" providerId="AD" clId="Web-{88676087-CC76-1CA0-B881-7A8BA4E41F44}" dt="2023-06-02T07:19:22.577" v="156"/>
          <ac:spMkLst>
            <pc:docMk/>
            <pc:sldMk cId="71605222" sldId="371"/>
            <ac:spMk id="7" creationId="{B6967E18-1890-7916-2170-5C28052DE908}"/>
          </ac:spMkLst>
        </pc:spChg>
        <pc:spChg chg="mod">
          <ac:chgData name="PHẠM GIA THÔNG" userId="S::20120201@student.hcmus.edu.vn::ed9143e6-f773-4733-aefd-ed7b111162ee" providerId="AD" clId="Web-{88676087-CC76-1CA0-B881-7A8BA4E41F44}" dt="2023-06-02T07:19:33.577" v="157" actId="1076"/>
          <ac:spMkLst>
            <pc:docMk/>
            <pc:sldMk cId="71605222" sldId="371"/>
            <ac:spMk id="34" creationId="{DF3570FC-75BE-4EEB-4EBD-453EBAACB697}"/>
          </ac:spMkLst>
        </pc:spChg>
        <pc:spChg chg="mod">
          <ac:chgData name="PHẠM GIA THÔNG" userId="S::20120201@student.hcmus.edu.vn::ed9143e6-f773-4733-aefd-ed7b111162ee" providerId="AD" clId="Web-{88676087-CC76-1CA0-B881-7A8BA4E41F44}" dt="2023-06-02T07:20:41.720" v="178" actId="14100"/>
          <ac:spMkLst>
            <pc:docMk/>
            <pc:sldMk cId="71605222" sldId="371"/>
            <ac:spMk id="35" creationId="{9E3F5C1B-C066-66C0-2A9D-A9B00C7B8D69}"/>
          </ac:spMkLst>
        </pc:spChg>
        <pc:spChg chg="del">
          <ac:chgData name="PHẠM GIA THÔNG" userId="S::20120201@student.hcmus.edu.vn::ed9143e6-f773-4733-aefd-ed7b111162ee" providerId="AD" clId="Web-{88676087-CC76-1CA0-B881-7A8BA4E41F44}" dt="2023-06-02T07:19:22.327" v="155"/>
          <ac:spMkLst>
            <pc:docMk/>
            <pc:sldMk cId="71605222" sldId="371"/>
            <ac:spMk id="36" creationId="{3AD5928F-2CED-0273-DBBB-D6245C43EA11}"/>
          </ac:spMkLst>
        </pc:spChg>
        <pc:spChg chg="mod">
          <ac:chgData name="PHẠM GIA THÔNG" userId="S::20120201@student.hcmus.edu.vn::ed9143e6-f773-4733-aefd-ed7b111162ee" providerId="AD" clId="Web-{88676087-CC76-1CA0-B881-7A8BA4E41F44}" dt="2023-06-02T07:23:25.522" v="222" actId="20577"/>
          <ac:spMkLst>
            <pc:docMk/>
            <pc:sldMk cId="71605222" sldId="371"/>
            <ac:spMk id="37" creationId="{90DBB663-3EB2-8AB0-4A1D-3F3BDF6FDD00}"/>
          </ac:spMkLst>
        </pc:spChg>
        <pc:spChg chg="mod">
          <ac:chgData name="PHẠM GIA THÔNG" userId="S::20120201@student.hcmus.edu.vn::ed9143e6-f773-4733-aefd-ed7b111162ee" providerId="AD" clId="Web-{88676087-CC76-1CA0-B881-7A8BA4E41F44}" dt="2023-06-02T07:22:44.083" v="212" actId="1076"/>
          <ac:spMkLst>
            <pc:docMk/>
            <pc:sldMk cId="71605222" sldId="371"/>
            <ac:spMk id="38" creationId="{DDF748C6-5634-9EF6-F61C-55E68D491554}"/>
          </ac:spMkLst>
        </pc:spChg>
        <pc:spChg chg="mod">
          <ac:chgData name="PHẠM GIA THÔNG" userId="S::20120201@student.hcmus.edu.vn::ed9143e6-f773-4733-aefd-ed7b111162ee" providerId="AD" clId="Web-{88676087-CC76-1CA0-B881-7A8BA4E41F44}" dt="2023-06-02T07:23:10.412" v="219" actId="20577"/>
          <ac:spMkLst>
            <pc:docMk/>
            <pc:sldMk cId="71605222" sldId="371"/>
            <ac:spMk id="39" creationId="{AE0F6FD6-AFEF-CC1C-A0A4-4203B665C0C8}"/>
          </ac:spMkLst>
        </pc:spChg>
        <pc:spChg chg="mod">
          <ac:chgData name="PHẠM GIA THÔNG" userId="S::20120201@student.hcmus.edu.vn::ed9143e6-f773-4733-aefd-ed7b111162ee" providerId="AD" clId="Web-{88676087-CC76-1CA0-B881-7A8BA4E41F44}" dt="2023-06-02T07:23:02.005" v="217" actId="1076"/>
          <ac:spMkLst>
            <pc:docMk/>
            <pc:sldMk cId="71605222" sldId="371"/>
            <ac:spMk id="40" creationId="{AFC482DD-06F7-C905-5586-5FBAAD462E22}"/>
          </ac:spMkLst>
        </pc:spChg>
        <pc:cxnChg chg="mod">
          <ac:chgData name="PHẠM GIA THÔNG" userId="S::20120201@student.hcmus.edu.vn::ed9143e6-f773-4733-aefd-ed7b111162ee" providerId="AD" clId="Web-{88676087-CC76-1CA0-B881-7A8BA4E41F44}" dt="2023-06-02T07:19:34.015" v="163" actId="1076"/>
          <ac:cxnSpMkLst>
            <pc:docMk/>
            <pc:sldMk cId="71605222" sldId="371"/>
            <ac:cxnSpMk id="41" creationId="{AF876322-F632-29F7-9C3E-182AD4436EB7}"/>
          </ac:cxnSpMkLst>
        </pc:cxnChg>
        <pc:cxnChg chg="mod">
          <ac:chgData name="PHẠM GIA THÔNG" userId="S::20120201@student.hcmus.edu.vn::ed9143e6-f773-4733-aefd-ed7b111162ee" providerId="AD" clId="Web-{88676087-CC76-1CA0-B881-7A8BA4E41F44}" dt="2023-06-02T07:19:34.062" v="164" actId="1076"/>
          <ac:cxnSpMkLst>
            <pc:docMk/>
            <pc:sldMk cId="71605222" sldId="371"/>
            <ac:cxnSpMk id="42" creationId="{62A99516-7B47-F910-0938-8DB7F8FB07CD}"/>
          </ac:cxnSpMkLst>
        </pc:cxnChg>
        <pc:cxnChg chg="mod">
          <ac:chgData name="PHẠM GIA THÔNG" userId="S::20120201@student.hcmus.edu.vn::ed9143e6-f773-4733-aefd-ed7b111162ee" providerId="AD" clId="Web-{88676087-CC76-1CA0-B881-7A8BA4E41F44}" dt="2023-06-02T07:19:34.109" v="165" actId="1076"/>
          <ac:cxnSpMkLst>
            <pc:docMk/>
            <pc:sldMk cId="71605222" sldId="371"/>
            <ac:cxnSpMk id="43" creationId="{65890D56-9D32-4EB1-63A7-E465AD7B0CD4}"/>
          </ac:cxnSpMkLst>
        </pc:cxnChg>
        <pc:cxnChg chg="mod">
          <ac:chgData name="PHẠM GIA THÔNG" userId="S::20120201@student.hcmus.edu.vn::ed9143e6-f773-4733-aefd-ed7b111162ee" providerId="AD" clId="Web-{88676087-CC76-1CA0-B881-7A8BA4E41F44}" dt="2023-06-02T07:23:19.365" v="221" actId="14100"/>
          <ac:cxnSpMkLst>
            <pc:docMk/>
            <pc:sldMk cId="71605222" sldId="371"/>
            <ac:cxnSpMk id="44" creationId="{E4044AA8-6B2A-0224-81BC-4B52C0A6904F}"/>
          </ac:cxnSpMkLst>
        </pc:cxnChg>
        <pc:cxnChg chg="mod">
          <ac:chgData name="PHẠM GIA THÔNG" userId="S::20120201@student.hcmus.edu.vn::ed9143e6-f773-4733-aefd-ed7b111162ee" providerId="AD" clId="Web-{88676087-CC76-1CA0-B881-7A8BA4E41F44}" dt="2023-06-02T07:23:14.302" v="220" actId="14100"/>
          <ac:cxnSpMkLst>
            <pc:docMk/>
            <pc:sldMk cId="71605222" sldId="371"/>
            <ac:cxnSpMk id="45" creationId="{53A9EE42-C4E6-B4B2-55CD-478B52A21CDB}"/>
          </ac:cxnSpMkLst>
        </pc:cxnChg>
      </pc:sldChg>
      <pc:sldChg chg="add ord replId">
        <pc:chgData name="PHẠM GIA THÔNG" userId="S::20120201@student.hcmus.edu.vn::ed9143e6-f773-4733-aefd-ed7b111162ee" providerId="AD" clId="Web-{88676087-CC76-1CA0-B881-7A8BA4E41F44}" dt="2023-06-02T07:24:31.023" v="234"/>
        <pc:sldMkLst>
          <pc:docMk/>
          <pc:sldMk cId="1336120336" sldId="372"/>
        </pc:sldMkLst>
      </pc:sldChg>
    </pc:docChg>
  </pc:docChgLst>
  <pc:docChgLst>
    <pc:chgData name="PHẠM GIA THÔNG" userId="S::20120201@student.hcmus.edu.vn::ed9143e6-f773-4733-aefd-ed7b111162ee" providerId="AD" clId="Web-{FDF867CB-0831-B6B8-586D-943522761DC5}"/>
    <pc:docChg chg="modSld">
      <pc:chgData name="PHẠM GIA THÔNG" userId="S::20120201@student.hcmus.edu.vn::ed9143e6-f773-4733-aefd-ed7b111162ee" providerId="AD" clId="Web-{FDF867CB-0831-B6B8-586D-943522761DC5}" dt="2023-06-07T15:10:49.504" v="85" actId="20577"/>
      <pc:docMkLst>
        <pc:docMk/>
      </pc:docMkLst>
      <pc:sldChg chg="modSp">
        <pc:chgData name="PHẠM GIA THÔNG" userId="S::20120201@student.hcmus.edu.vn::ed9143e6-f773-4733-aefd-ed7b111162ee" providerId="AD" clId="Web-{FDF867CB-0831-B6B8-586D-943522761DC5}" dt="2023-06-07T15:10:49.504" v="85" actId="20577"/>
        <pc:sldMkLst>
          <pc:docMk/>
          <pc:sldMk cId="1221195462" sldId="341"/>
        </pc:sldMkLst>
        <pc:spChg chg="mod">
          <ac:chgData name="PHẠM GIA THÔNG" userId="S::20120201@student.hcmus.edu.vn::ed9143e6-f773-4733-aefd-ed7b111162ee" providerId="AD" clId="Web-{FDF867CB-0831-B6B8-586D-943522761DC5}" dt="2023-06-07T15:10:49.504" v="85" actId="20577"/>
          <ac:spMkLst>
            <pc:docMk/>
            <pc:sldMk cId="1221195462" sldId="341"/>
            <ac:spMk id="3" creationId="{F8F2592F-0445-44E3-C6E1-0B850D23BA42}"/>
          </ac:spMkLst>
        </pc:spChg>
      </pc:sldChg>
    </pc:docChg>
  </pc:docChgLst>
  <pc:docChgLst>
    <pc:chgData name="PHẠM GIA THÔNG" userId="S::20120201@student.hcmus.edu.vn::ed9143e6-f773-4733-aefd-ed7b111162ee" providerId="AD" clId="Web-{C1CCE1E3-D015-E3F8-5BB1-64A9AB6FC341}"/>
    <pc:docChg chg="delSld modSld">
      <pc:chgData name="PHẠM GIA THÔNG" userId="S::20120201@student.hcmus.edu.vn::ed9143e6-f773-4733-aefd-ed7b111162ee" providerId="AD" clId="Web-{C1CCE1E3-D015-E3F8-5BB1-64A9AB6FC341}" dt="2023-04-17T22:54:43.296" v="786" actId="20577"/>
      <pc:docMkLst>
        <pc:docMk/>
      </pc:docMkLst>
      <pc:sldChg chg="del">
        <pc:chgData name="PHẠM GIA THÔNG" userId="S::20120201@student.hcmus.edu.vn::ed9143e6-f773-4733-aefd-ed7b111162ee" providerId="AD" clId="Web-{C1CCE1E3-D015-E3F8-5BB1-64A9AB6FC341}" dt="2023-04-17T22:45:12.110" v="688"/>
        <pc:sldMkLst>
          <pc:docMk/>
          <pc:sldMk cId="3601512836" sldId="257"/>
        </pc:sldMkLst>
      </pc:sldChg>
      <pc:sldChg chg="del">
        <pc:chgData name="PHẠM GIA THÔNG" userId="S::20120201@student.hcmus.edu.vn::ed9143e6-f773-4733-aefd-ed7b111162ee" providerId="AD" clId="Web-{C1CCE1E3-D015-E3F8-5BB1-64A9AB6FC341}" dt="2023-04-17T22:45:13.766" v="689"/>
        <pc:sldMkLst>
          <pc:docMk/>
          <pc:sldMk cId="2868848305" sldId="258"/>
        </pc:sldMkLst>
      </pc:sldChg>
      <pc:sldChg chg="del">
        <pc:chgData name="PHẠM GIA THÔNG" userId="S::20120201@student.hcmus.edu.vn::ed9143e6-f773-4733-aefd-ed7b111162ee" providerId="AD" clId="Web-{C1CCE1E3-D015-E3F8-5BB1-64A9AB6FC341}" dt="2023-04-17T22:45:14.907" v="690"/>
        <pc:sldMkLst>
          <pc:docMk/>
          <pc:sldMk cId="3894434619" sldId="259"/>
        </pc:sldMkLst>
      </pc:sldChg>
      <pc:sldChg chg="modSp">
        <pc:chgData name="PHẠM GIA THÔNG" userId="S::20120201@student.hcmus.edu.vn::ed9143e6-f773-4733-aefd-ed7b111162ee" providerId="AD" clId="Web-{C1CCE1E3-D015-E3F8-5BB1-64A9AB6FC341}" dt="2023-04-17T22:31:16.666" v="392"/>
        <pc:sldMkLst>
          <pc:docMk/>
          <pc:sldMk cId="1289714843" sldId="265"/>
        </pc:sldMkLst>
        <pc:graphicFrameChg chg="mod modGraphic">
          <ac:chgData name="PHẠM GIA THÔNG" userId="S::20120201@student.hcmus.edu.vn::ed9143e6-f773-4733-aefd-ed7b111162ee" providerId="AD" clId="Web-{C1CCE1E3-D015-E3F8-5BB1-64A9AB6FC341}" dt="2023-04-17T22:31:16.666" v="392"/>
          <ac:graphicFrameMkLst>
            <pc:docMk/>
            <pc:sldMk cId="1289714843" sldId="265"/>
            <ac:graphicFrameMk id="4" creationId="{83D102C9-1BA3-146B-DA97-DBB64CBB674A}"/>
          </ac:graphicFrameMkLst>
        </pc:graphicFrameChg>
      </pc:sldChg>
      <pc:sldChg chg="modSp">
        <pc:chgData name="PHẠM GIA THÔNG" userId="S::20120201@student.hcmus.edu.vn::ed9143e6-f773-4733-aefd-ed7b111162ee" providerId="AD" clId="Web-{C1CCE1E3-D015-E3F8-5BB1-64A9AB6FC341}" dt="2023-04-17T22:45:31.767" v="702" actId="1076"/>
        <pc:sldMkLst>
          <pc:docMk/>
          <pc:sldMk cId="3799861746" sldId="270"/>
        </pc:sldMkLst>
        <pc:spChg chg="mod">
          <ac:chgData name="PHẠM GIA THÔNG" userId="S::20120201@student.hcmus.edu.vn::ed9143e6-f773-4733-aefd-ed7b111162ee" providerId="AD" clId="Web-{C1CCE1E3-D015-E3F8-5BB1-64A9AB6FC341}" dt="2023-04-17T22:45:26.016" v="701" actId="20577"/>
          <ac:spMkLst>
            <pc:docMk/>
            <pc:sldMk cId="3799861746" sldId="270"/>
            <ac:spMk id="4" creationId="{8196210C-D3C3-AF3B-E76F-90FC8B6F65FB}"/>
          </ac:spMkLst>
        </pc:spChg>
        <pc:spChg chg="mod">
          <ac:chgData name="PHẠM GIA THÔNG" userId="S::20120201@student.hcmus.edu.vn::ed9143e6-f773-4733-aefd-ed7b111162ee" providerId="AD" clId="Web-{C1CCE1E3-D015-E3F8-5BB1-64A9AB6FC341}" dt="2023-04-17T22:45:31.767" v="702" actId="1076"/>
          <ac:spMkLst>
            <pc:docMk/>
            <pc:sldMk cId="3799861746" sldId="270"/>
            <ac:spMk id="5" creationId="{E2C6E68A-ABF5-22A6-D20A-B285180FA8FA}"/>
          </ac:spMkLst>
        </pc:spChg>
      </pc:sldChg>
      <pc:sldChg chg="modSp">
        <pc:chgData name="PHẠM GIA THÔNG" userId="S::20120201@student.hcmus.edu.vn::ed9143e6-f773-4733-aefd-ed7b111162ee" providerId="AD" clId="Web-{C1CCE1E3-D015-E3F8-5BB1-64A9AB6FC341}" dt="2023-04-17T22:22:43.841" v="359"/>
        <pc:sldMkLst>
          <pc:docMk/>
          <pc:sldMk cId="1540959040" sldId="282"/>
        </pc:sldMkLst>
        <pc:graphicFrameChg chg="mod modGraphic">
          <ac:chgData name="PHẠM GIA THÔNG" userId="S::20120201@student.hcmus.edu.vn::ed9143e6-f773-4733-aefd-ed7b111162ee" providerId="AD" clId="Web-{C1CCE1E3-D015-E3F8-5BB1-64A9AB6FC341}" dt="2023-04-17T22:22:43.841" v="359"/>
          <ac:graphicFrameMkLst>
            <pc:docMk/>
            <pc:sldMk cId="1540959040" sldId="282"/>
            <ac:graphicFrameMk id="4" creationId="{83D102C9-1BA3-146B-DA97-DBB64CBB674A}"/>
          </ac:graphicFrameMkLst>
        </pc:graphicFrameChg>
      </pc:sldChg>
      <pc:sldChg chg="modSp">
        <pc:chgData name="PHẠM GIA THÔNG" userId="S::20120201@student.hcmus.edu.vn::ed9143e6-f773-4733-aefd-ed7b111162ee" providerId="AD" clId="Web-{C1CCE1E3-D015-E3F8-5BB1-64A9AB6FC341}" dt="2023-04-17T22:38:31.224" v="575"/>
        <pc:sldMkLst>
          <pc:docMk/>
          <pc:sldMk cId="3718754545" sldId="283"/>
        </pc:sldMkLst>
        <pc:graphicFrameChg chg="mod modGraphic">
          <ac:chgData name="PHẠM GIA THÔNG" userId="S::20120201@student.hcmus.edu.vn::ed9143e6-f773-4733-aefd-ed7b111162ee" providerId="AD" clId="Web-{C1CCE1E3-D015-E3F8-5BB1-64A9AB6FC341}" dt="2023-04-17T22:38:31.224" v="575"/>
          <ac:graphicFrameMkLst>
            <pc:docMk/>
            <pc:sldMk cId="3718754545" sldId="283"/>
            <ac:graphicFrameMk id="4" creationId="{83D102C9-1BA3-146B-DA97-DBB64CBB674A}"/>
          </ac:graphicFrameMkLst>
        </pc:graphicFrameChg>
      </pc:sldChg>
      <pc:sldChg chg="modSp">
        <pc:chgData name="PHẠM GIA THÔNG" userId="S::20120201@student.hcmus.edu.vn::ed9143e6-f773-4733-aefd-ed7b111162ee" providerId="AD" clId="Web-{C1CCE1E3-D015-E3F8-5BB1-64A9AB6FC341}" dt="2023-04-17T22:51:25.010" v="764"/>
        <pc:sldMkLst>
          <pc:docMk/>
          <pc:sldMk cId="273797544" sldId="284"/>
        </pc:sldMkLst>
        <pc:graphicFrameChg chg="mod modGraphic">
          <ac:chgData name="PHẠM GIA THÔNG" userId="S::20120201@student.hcmus.edu.vn::ed9143e6-f773-4733-aefd-ed7b111162ee" providerId="AD" clId="Web-{C1CCE1E3-D015-E3F8-5BB1-64A9AB6FC341}" dt="2023-04-17T22:51:25.010" v="764"/>
          <ac:graphicFrameMkLst>
            <pc:docMk/>
            <pc:sldMk cId="273797544" sldId="284"/>
            <ac:graphicFrameMk id="4" creationId="{83D102C9-1BA3-146B-DA97-DBB64CBB674A}"/>
          </ac:graphicFrameMkLst>
        </pc:graphicFrameChg>
      </pc:sldChg>
      <pc:sldChg chg="del">
        <pc:chgData name="PHẠM GIA THÔNG" userId="S::20120201@student.hcmus.edu.vn::ed9143e6-f773-4733-aefd-ed7b111162ee" providerId="AD" clId="Web-{C1CCE1E3-D015-E3F8-5BB1-64A9AB6FC341}" dt="2023-04-17T22:44:50.812" v="684"/>
        <pc:sldMkLst>
          <pc:docMk/>
          <pc:sldMk cId="3899027813" sldId="285"/>
        </pc:sldMkLst>
      </pc:sldChg>
      <pc:sldChg chg="modSp">
        <pc:chgData name="PHẠM GIA THÔNG" userId="S::20120201@student.hcmus.edu.vn::ed9143e6-f773-4733-aefd-ed7b111162ee" providerId="AD" clId="Web-{C1CCE1E3-D015-E3F8-5BB1-64A9AB6FC341}" dt="2023-04-17T22:54:43.296" v="786" actId="20577"/>
        <pc:sldMkLst>
          <pc:docMk/>
          <pc:sldMk cId="1824034764" sldId="288"/>
        </pc:sldMkLst>
        <pc:spChg chg="mod">
          <ac:chgData name="PHẠM GIA THÔNG" userId="S::20120201@student.hcmus.edu.vn::ed9143e6-f773-4733-aefd-ed7b111162ee" providerId="AD" clId="Web-{C1CCE1E3-D015-E3F8-5BB1-64A9AB6FC341}" dt="2023-04-17T22:54:43.296" v="786" actId="20577"/>
          <ac:spMkLst>
            <pc:docMk/>
            <pc:sldMk cId="1824034764" sldId="288"/>
            <ac:spMk id="3" creationId="{F8F2592F-0445-44E3-C6E1-0B850D23BA42}"/>
          </ac:spMkLst>
        </pc:spChg>
      </pc:sldChg>
      <pc:sldChg chg="del">
        <pc:chgData name="PHẠM GIA THÔNG" userId="S::20120201@student.hcmus.edu.vn::ed9143e6-f773-4733-aefd-ed7b111162ee" providerId="AD" clId="Web-{C1CCE1E3-D015-E3F8-5BB1-64A9AB6FC341}" dt="2023-04-17T22:45:10.672" v="687"/>
        <pc:sldMkLst>
          <pc:docMk/>
          <pc:sldMk cId="1704440884" sldId="293"/>
        </pc:sldMkLst>
      </pc:sldChg>
      <pc:sldChg chg="modSp">
        <pc:chgData name="PHẠM GIA THÔNG" userId="S::20120201@student.hcmus.edu.vn::ed9143e6-f773-4733-aefd-ed7b111162ee" providerId="AD" clId="Web-{C1CCE1E3-D015-E3F8-5BB1-64A9AB6FC341}" dt="2023-04-17T22:08:29.709" v="155"/>
        <pc:sldMkLst>
          <pc:docMk/>
          <pc:sldMk cId="3356367370" sldId="295"/>
        </pc:sldMkLst>
        <pc:graphicFrameChg chg="mod modGraphic">
          <ac:chgData name="PHẠM GIA THÔNG" userId="S::20120201@student.hcmus.edu.vn::ed9143e6-f773-4733-aefd-ed7b111162ee" providerId="AD" clId="Web-{C1CCE1E3-D015-E3F8-5BB1-64A9AB6FC341}" dt="2023-04-17T22:08:29.709" v="155"/>
          <ac:graphicFrameMkLst>
            <pc:docMk/>
            <pc:sldMk cId="3356367370" sldId="295"/>
            <ac:graphicFrameMk id="4" creationId="{83D102C9-1BA3-146B-DA97-DBB64CBB674A}"/>
          </ac:graphicFrameMkLst>
        </pc:graphicFrameChg>
      </pc:sldChg>
      <pc:sldChg chg="modSp">
        <pc:chgData name="PHẠM GIA THÔNG" userId="S::20120201@student.hcmus.edu.vn::ed9143e6-f773-4733-aefd-ed7b111162ee" providerId="AD" clId="Web-{C1CCE1E3-D015-E3F8-5BB1-64A9AB6FC341}" dt="2023-04-17T22:32:08.090" v="427"/>
        <pc:sldMkLst>
          <pc:docMk/>
          <pc:sldMk cId="121077118" sldId="296"/>
        </pc:sldMkLst>
        <pc:graphicFrameChg chg="mod modGraphic">
          <ac:chgData name="PHẠM GIA THÔNG" userId="S::20120201@student.hcmus.edu.vn::ed9143e6-f773-4733-aefd-ed7b111162ee" providerId="AD" clId="Web-{C1CCE1E3-D015-E3F8-5BB1-64A9AB6FC341}" dt="2023-04-17T22:32:08.090" v="427"/>
          <ac:graphicFrameMkLst>
            <pc:docMk/>
            <pc:sldMk cId="121077118" sldId="296"/>
            <ac:graphicFrameMk id="4" creationId="{83D102C9-1BA3-146B-DA97-DBB64CBB674A}"/>
          </ac:graphicFrameMkLst>
        </pc:graphicFrameChg>
      </pc:sldChg>
      <pc:sldChg chg="modSp">
        <pc:chgData name="PHẠM GIA THÔNG" userId="S::20120201@student.hcmus.edu.vn::ed9143e6-f773-4733-aefd-ed7b111162ee" providerId="AD" clId="Web-{C1CCE1E3-D015-E3F8-5BB1-64A9AB6FC341}" dt="2023-04-17T22:38:37.037" v="577"/>
        <pc:sldMkLst>
          <pc:docMk/>
          <pc:sldMk cId="2834279951" sldId="297"/>
        </pc:sldMkLst>
        <pc:graphicFrameChg chg="mod modGraphic">
          <ac:chgData name="PHẠM GIA THÔNG" userId="S::20120201@student.hcmus.edu.vn::ed9143e6-f773-4733-aefd-ed7b111162ee" providerId="AD" clId="Web-{C1CCE1E3-D015-E3F8-5BB1-64A9AB6FC341}" dt="2023-04-17T22:38:37.037" v="577"/>
          <ac:graphicFrameMkLst>
            <pc:docMk/>
            <pc:sldMk cId="2834279951" sldId="297"/>
            <ac:graphicFrameMk id="4" creationId="{83D102C9-1BA3-146B-DA97-DBB64CBB674A}"/>
          </ac:graphicFrameMkLst>
        </pc:graphicFrameChg>
      </pc:sldChg>
      <pc:sldChg chg="modSp">
        <pc:chgData name="PHẠM GIA THÔNG" userId="S::20120201@student.hcmus.edu.vn::ed9143e6-f773-4733-aefd-ed7b111162ee" providerId="AD" clId="Web-{C1CCE1E3-D015-E3F8-5BB1-64A9AB6FC341}" dt="2023-04-17T22:51:38.120" v="768"/>
        <pc:sldMkLst>
          <pc:docMk/>
          <pc:sldMk cId="2442177651" sldId="298"/>
        </pc:sldMkLst>
        <pc:graphicFrameChg chg="mod modGraphic">
          <ac:chgData name="PHẠM GIA THÔNG" userId="S::20120201@student.hcmus.edu.vn::ed9143e6-f773-4733-aefd-ed7b111162ee" providerId="AD" clId="Web-{C1CCE1E3-D015-E3F8-5BB1-64A9AB6FC341}" dt="2023-04-17T22:51:38.120" v="768"/>
          <ac:graphicFrameMkLst>
            <pc:docMk/>
            <pc:sldMk cId="2442177651" sldId="298"/>
            <ac:graphicFrameMk id="4" creationId="{83D102C9-1BA3-146B-DA97-DBB64CBB674A}"/>
          </ac:graphicFrameMkLst>
        </pc:graphicFrameChg>
      </pc:sldChg>
      <pc:sldChg chg="del">
        <pc:chgData name="PHẠM GIA THÔNG" userId="S::20120201@student.hcmus.edu.vn::ed9143e6-f773-4733-aefd-ed7b111162ee" providerId="AD" clId="Web-{C1CCE1E3-D015-E3F8-5BB1-64A9AB6FC341}" dt="2023-04-17T22:38:39.662" v="578"/>
        <pc:sldMkLst>
          <pc:docMk/>
          <pc:sldMk cId="3781083485" sldId="299"/>
        </pc:sldMkLst>
      </pc:sldChg>
      <pc:sldChg chg="modSp del">
        <pc:chgData name="PHẠM GIA THÔNG" userId="S::20120201@student.hcmus.edu.vn::ed9143e6-f773-4733-aefd-ed7b111162ee" providerId="AD" clId="Web-{C1CCE1E3-D015-E3F8-5BB1-64A9AB6FC341}" dt="2023-04-17T22:44:29.812" v="683"/>
        <pc:sldMkLst>
          <pc:docMk/>
          <pc:sldMk cId="4132927683" sldId="300"/>
        </pc:sldMkLst>
        <pc:graphicFrameChg chg="mod modGraphic">
          <ac:chgData name="PHẠM GIA THÔNG" userId="S::20120201@student.hcmus.edu.vn::ed9143e6-f773-4733-aefd-ed7b111162ee" providerId="AD" clId="Web-{C1CCE1E3-D015-E3F8-5BB1-64A9AB6FC341}" dt="2023-04-17T22:40:42.197" v="610"/>
          <ac:graphicFrameMkLst>
            <pc:docMk/>
            <pc:sldMk cId="4132927683" sldId="300"/>
            <ac:graphicFrameMk id="4" creationId="{83D102C9-1BA3-146B-DA97-DBB64CBB674A}"/>
          </ac:graphicFrameMkLst>
        </pc:graphicFrameChg>
      </pc:sldChg>
      <pc:sldChg chg="del">
        <pc:chgData name="PHẠM GIA THÔNG" userId="S::20120201@student.hcmus.edu.vn::ed9143e6-f773-4733-aefd-ed7b111162ee" providerId="AD" clId="Web-{C1CCE1E3-D015-E3F8-5BB1-64A9AB6FC341}" dt="2023-04-17T22:44:52.687" v="685"/>
        <pc:sldMkLst>
          <pc:docMk/>
          <pc:sldMk cId="3563367961" sldId="301"/>
        </pc:sldMkLst>
      </pc:sldChg>
      <pc:sldChg chg="del">
        <pc:chgData name="PHẠM GIA THÔNG" userId="S::20120201@student.hcmus.edu.vn::ed9143e6-f773-4733-aefd-ed7b111162ee" providerId="AD" clId="Web-{C1CCE1E3-D015-E3F8-5BB1-64A9AB6FC341}" dt="2023-04-17T22:44:54.281" v="686"/>
        <pc:sldMkLst>
          <pc:docMk/>
          <pc:sldMk cId="765832511" sldId="302"/>
        </pc:sldMkLst>
      </pc:sldChg>
    </pc:docChg>
  </pc:docChgLst>
  <pc:docChgLst>
    <pc:chgData name="Người dùng Khách" userId="S::urn:spo:anon#be74d572a5ec1f80aa8294d7b074bc6de0a637b9bd66eb5ac2e0c6af45cc9301::" providerId="AD" clId="Web-{8C09B74A-4B4A-D41D-8C7C-D13FE0BD54E2}"/>
    <pc:docChg chg="addSld modSld">
      <pc:chgData name="Người dùng Khách" userId="S::urn:spo:anon#be74d572a5ec1f80aa8294d7b074bc6de0a637b9bd66eb5ac2e0c6af45cc9301::" providerId="AD" clId="Web-{8C09B74A-4B4A-D41D-8C7C-D13FE0BD54E2}" dt="2023-03-29T16:29:29.467" v="194" actId="20577"/>
      <pc:docMkLst>
        <pc:docMk/>
      </pc:docMkLst>
      <pc:sldChg chg="modSp">
        <pc:chgData name="Người dùng Khách" userId="S::urn:spo:anon#be74d572a5ec1f80aa8294d7b074bc6de0a637b9bd66eb5ac2e0c6af45cc9301::" providerId="AD" clId="Web-{8C09B74A-4B4A-D41D-8C7C-D13FE0BD54E2}" dt="2023-03-29T15:32:47.074" v="5"/>
        <pc:sldMkLst>
          <pc:docMk/>
          <pc:sldMk cId="1289714843" sldId="265"/>
        </pc:sldMkLst>
        <pc:graphicFrameChg chg="mod modGraphic">
          <ac:chgData name="Người dùng Khách" userId="S::urn:spo:anon#be74d572a5ec1f80aa8294d7b074bc6de0a637b9bd66eb5ac2e0c6af45cc9301::" providerId="AD" clId="Web-{8C09B74A-4B4A-D41D-8C7C-D13FE0BD54E2}" dt="2023-03-29T15:32:47.074" v="5"/>
          <ac:graphicFrameMkLst>
            <pc:docMk/>
            <pc:sldMk cId="1289714843" sldId="265"/>
            <ac:graphicFrameMk id="4" creationId="{83D102C9-1BA3-146B-DA97-DBB64CBB674A}"/>
          </ac:graphicFrameMkLst>
        </pc:graphicFrameChg>
      </pc:sldChg>
      <pc:sldChg chg="modSp">
        <pc:chgData name="Người dùng Khách" userId="S::urn:spo:anon#be74d572a5ec1f80aa8294d7b074bc6de0a637b9bd66eb5ac2e0c6af45cc9301::" providerId="AD" clId="Web-{8C09B74A-4B4A-D41D-8C7C-D13FE0BD54E2}" dt="2023-03-29T16:23:51.801" v="155" actId="20577"/>
        <pc:sldMkLst>
          <pc:docMk/>
          <pc:sldMk cId="36494084" sldId="275"/>
        </pc:sldMkLst>
        <pc:spChg chg="mod">
          <ac:chgData name="Người dùng Khách" userId="S::urn:spo:anon#be74d572a5ec1f80aa8294d7b074bc6de0a637b9bd66eb5ac2e0c6af45cc9301::" providerId="AD" clId="Web-{8C09B74A-4B4A-D41D-8C7C-D13FE0BD54E2}" dt="2023-03-29T16:23:51.801" v="155" actId="20577"/>
          <ac:spMkLst>
            <pc:docMk/>
            <pc:sldMk cId="36494084" sldId="275"/>
            <ac:spMk id="3" creationId="{73EB74E7-8597-3CE4-843C-AE97DEB02D0D}"/>
          </ac:spMkLst>
        </pc:spChg>
      </pc:sldChg>
      <pc:sldChg chg="modSp">
        <pc:chgData name="Người dùng Khách" userId="S::urn:spo:anon#be74d572a5ec1f80aa8294d7b074bc6de0a637b9bd66eb5ac2e0c6af45cc9301::" providerId="AD" clId="Web-{8C09B74A-4B4A-D41D-8C7C-D13FE0BD54E2}" dt="2023-03-29T15:33:24.293" v="11"/>
        <pc:sldMkLst>
          <pc:docMk/>
          <pc:sldMk cId="1540959040" sldId="282"/>
        </pc:sldMkLst>
        <pc:graphicFrameChg chg="mod modGraphic">
          <ac:chgData name="Người dùng Khách" userId="S::urn:spo:anon#be74d572a5ec1f80aa8294d7b074bc6de0a637b9bd66eb5ac2e0c6af45cc9301::" providerId="AD" clId="Web-{8C09B74A-4B4A-D41D-8C7C-D13FE0BD54E2}" dt="2023-03-29T15:33:24.293" v="11"/>
          <ac:graphicFrameMkLst>
            <pc:docMk/>
            <pc:sldMk cId="1540959040" sldId="282"/>
            <ac:graphicFrameMk id="4" creationId="{83D102C9-1BA3-146B-DA97-DBB64CBB674A}"/>
          </ac:graphicFrameMkLst>
        </pc:graphicFrameChg>
      </pc:sldChg>
      <pc:sldChg chg="modSp">
        <pc:chgData name="Người dùng Khách" userId="S::urn:spo:anon#be74d572a5ec1f80aa8294d7b074bc6de0a637b9bd66eb5ac2e0c6af45cc9301::" providerId="AD" clId="Web-{8C09B74A-4B4A-D41D-8C7C-D13FE0BD54E2}" dt="2023-03-29T15:35:06.889" v="59"/>
        <pc:sldMkLst>
          <pc:docMk/>
          <pc:sldMk cId="3718754545" sldId="283"/>
        </pc:sldMkLst>
        <pc:graphicFrameChg chg="mod modGraphic">
          <ac:chgData name="Người dùng Khách" userId="S::urn:spo:anon#be74d572a5ec1f80aa8294d7b074bc6de0a637b9bd66eb5ac2e0c6af45cc9301::" providerId="AD" clId="Web-{8C09B74A-4B4A-D41D-8C7C-D13FE0BD54E2}" dt="2023-03-29T15:35:06.889" v="59"/>
          <ac:graphicFrameMkLst>
            <pc:docMk/>
            <pc:sldMk cId="3718754545" sldId="283"/>
            <ac:graphicFrameMk id="4" creationId="{83D102C9-1BA3-146B-DA97-DBB64CBB674A}"/>
          </ac:graphicFrameMkLst>
        </pc:graphicFrameChg>
      </pc:sldChg>
      <pc:sldChg chg="modSp">
        <pc:chgData name="Người dùng Khách" userId="S::urn:spo:anon#be74d572a5ec1f80aa8294d7b074bc6de0a637b9bd66eb5ac2e0c6af45cc9301::" providerId="AD" clId="Web-{8C09B74A-4B4A-D41D-8C7C-D13FE0BD54E2}" dt="2023-03-29T15:43:31.728" v="89"/>
        <pc:sldMkLst>
          <pc:docMk/>
          <pc:sldMk cId="273797544" sldId="284"/>
        </pc:sldMkLst>
        <pc:graphicFrameChg chg="mod modGraphic">
          <ac:chgData name="Người dùng Khách" userId="S::urn:spo:anon#be74d572a5ec1f80aa8294d7b074bc6de0a637b9bd66eb5ac2e0c6af45cc9301::" providerId="AD" clId="Web-{8C09B74A-4B4A-D41D-8C7C-D13FE0BD54E2}" dt="2023-03-29T15:43:31.728" v="89"/>
          <ac:graphicFrameMkLst>
            <pc:docMk/>
            <pc:sldMk cId="273797544" sldId="284"/>
            <ac:graphicFrameMk id="4" creationId="{83D102C9-1BA3-146B-DA97-DBB64CBB674A}"/>
          </ac:graphicFrameMkLst>
        </pc:graphicFrameChg>
      </pc:sldChg>
      <pc:sldChg chg="modSp">
        <pc:chgData name="Người dùng Khách" userId="S::urn:spo:anon#be74d572a5ec1f80aa8294d7b074bc6de0a637b9bd66eb5ac2e0c6af45cc9301::" providerId="AD" clId="Web-{8C09B74A-4B4A-D41D-8C7C-D13FE0BD54E2}" dt="2023-03-29T15:44:35.089" v="99"/>
        <pc:sldMkLst>
          <pc:docMk/>
          <pc:sldMk cId="3899027813" sldId="285"/>
        </pc:sldMkLst>
        <pc:graphicFrameChg chg="mod modGraphic">
          <ac:chgData name="Người dùng Khách" userId="S::urn:spo:anon#be74d572a5ec1f80aa8294d7b074bc6de0a637b9bd66eb5ac2e0c6af45cc9301::" providerId="AD" clId="Web-{8C09B74A-4B4A-D41D-8C7C-D13FE0BD54E2}" dt="2023-03-29T15:44:35.089" v="99"/>
          <ac:graphicFrameMkLst>
            <pc:docMk/>
            <pc:sldMk cId="3899027813" sldId="285"/>
            <ac:graphicFrameMk id="4" creationId="{83D102C9-1BA3-146B-DA97-DBB64CBB674A}"/>
          </ac:graphicFrameMkLst>
        </pc:graphicFrameChg>
      </pc:sldChg>
      <pc:sldChg chg="modSp">
        <pc:chgData name="Người dùng Khách" userId="S::urn:spo:anon#be74d572a5ec1f80aa8294d7b074bc6de0a637b9bd66eb5ac2e0c6af45cc9301::" providerId="AD" clId="Web-{8C09B74A-4B4A-D41D-8C7C-D13FE0BD54E2}" dt="2023-03-29T15:35:16.608" v="61"/>
        <pc:sldMkLst>
          <pc:docMk/>
          <pc:sldMk cId="2834279951" sldId="297"/>
        </pc:sldMkLst>
        <pc:graphicFrameChg chg="mod modGraphic">
          <ac:chgData name="Người dùng Khách" userId="S::urn:spo:anon#be74d572a5ec1f80aa8294d7b074bc6de0a637b9bd66eb5ac2e0c6af45cc9301::" providerId="AD" clId="Web-{8C09B74A-4B4A-D41D-8C7C-D13FE0BD54E2}" dt="2023-03-29T15:35:16.608" v="61"/>
          <ac:graphicFrameMkLst>
            <pc:docMk/>
            <pc:sldMk cId="2834279951" sldId="297"/>
            <ac:graphicFrameMk id="4" creationId="{83D102C9-1BA3-146B-DA97-DBB64CBB674A}"/>
          </ac:graphicFrameMkLst>
        </pc:graphicFrameChg>
      </pc:sldChg>
      <pc:sldChg chg="modSp">
        <pc:chgData name="Người dùng Khách" userId="S::urn:spo:anon#be74d572a5ec1f80aa8294d7b074bc6de0a637b9bd66eb5ac2e0c6af45cc9301::" providerId="AD" clId="Web-{8C09B74A-4B4A-D41D-8C7C-D13FE0BD54E2}" dt="2023-03-29T15:43:38.119" v="91"/>
        <pc:sldMkLst>
          <pc:docMk/>
          <pc:sldMk cId="2442177651" sldId="298"/>
        </pc:sldMkLst>
        <pc:graphicFrameChg chg="mod modGraphic">
          <ac:chgData name="Người dùng Khách" userId="S::urn:spo:anon#be74d572a5ec1f80aa8294d7b074bc6de0a637b9bd66eb5ac2e0c6af45cc9301::" providerId="AD" clId="Web-{8C09B74A-4B4A-D41D-8C7C-D13FE0BD54E2}" dt="2023-03-29T15:43:38.119" v="91"/>
          <ac:graphicFrameMkLst>
            <pc:docMk/>
            <pc:sldMk cId="2442177651" sldId="298"/>
            <ac:graphicFrameMk id="4" creationId="{83D102C9-1BA3-146B-DA97-DBB64CBB674A}"/>
          </ac:graphicFrameMkLst>
        </pc:graphicFrameChg>
      </pc:sldChg>
      <pc:sldChg chg="modSp">
        <pc:chgData name="Người dùng Khách" userId="S::urn:spo:anon#be74d572a5ec1f80aa8294d7b074bc6de0a637b9bd66eb5ac2e0c6af45cc9301::" providerId="AD" clId="Web-{8C09B74A-4B4A-D41D-8C7C-D13FE0BD54E2}" dt="2023-03-29T15:44:41.527" v="101"/>
        <pc:sldMkLst>
          <pc:docMk/>
          <pc:sldMk cId="765832511" sldId="302"/>
        </pc:sldMkLst>
        <pc:graphicFrameChg chg="mod modGraphic">
          <ac:chgData name="Người dùng Khách" userId="S::urn:spo:anon#be74d572a5ec1f80aa8294d7b074bc6de0a637b9bd66eb5ac2e0c6af45cc9301::" providerId="AD" clId="Web-{8C09B74A-4B4A-D41D-8C7C-D13FE0BD54E2}" dt="2023-03-29T15:44:41.527" v="101"/>
          <ac:graphicFrameMkLst>
            <pc:docMk/>
            <pc:sldMk cId="765832511" sldId="302"/>
            <ac:graphicFrameMk id="4" creationId="{83D102C9-1BA3-146B-DA97-DBB64CBB674A}"/>
          </ac:graphicFrameMkLst>
        </pc:graphicFrameChg>
      </pc:sldChg>
      <pc:sldChg chg="addSp delSp modSp new">
        <pc:chgData name="Người dùng Khách" userId="S::urn:spo:anon#be74d572a5ec1f80aa8294d7b074bc6de0a637b9bd66eb5ac2e0c6af45cc9301::" providerId="AD" clId="Web-{8C09B74A-4B4A-D41D-8C7C-D13FE0BD54E2}" dt="2023-03-29T16:25:13.881" v="171" actId="1076"/>
        <pc:sldMkLst>
          <pc:docMk/>
          <pc:sldMk cId="3443337206" sldId="303"/>
        </pc:sldMkLst>
        <pc:spChg chg="del">
          <ac:chgData name="Người dùng Khách" userId="S::urn:spo:anon#be74d572a5ec1f80aa8294d7b074bc6de0a637b9bd66eb5ac2e0c6af45cc9301::" providerId="AD" clId="Web-{8C09B74A-4B4A-D41D-8C7C-D13FE0BD54E2}" dt="2023-03-29T16:23:33.301" v="152"/>
          <ac:spMkLst>
            <pc:docMk/>
            <pc:sldMk cId="3443337206" sldId="303"/>
            <ac:spMk id="2" creationId="{3EB1ED18-FE90-DAC3-B4E2-F9F8692D82B0}"/>
          </ac:spMkLst>
        </pc:spChg>
        <pc:spChg chg="del">
          <ac:chgData name="Người dùng Khách" userId="S::urn:spo:anon#be74d572a5ec1f80aa8294d7b074bc6de0a637b9bd66eb5ac2e0c6af45cc9301::" providerId="AD" clId="Web-{8C09B74A-4B4A-D41D-8C7C-D13FE0BD54E2}" dt="2023-03-29T16:24:15.239" v="156"/>
          <ac:spMkLst>
            <pc:docMk/>
            <pc:sldMk cId="3443337206" sldId="303"/>
            <ac:spMk id="3" creationId="{5316F9A7-C2C6-4DE6-3822-C31946216102}"/>
          </ac:spMkLst>
        </pc:spChg>
        <pc:spChg chg="add">
          <ac:chgData name="Người dùng Khách" userId="S::urn:spo:anon#be74d572a5ec1f80aa8294d7b074bc6de0a637b9bd66eb5ac2e0c6af45cc9301::" providerId="AD" clId="Web-{8C09B74A-4B4A-D41D-8C7C-D13FE0BD54E2}" dt="2023-03-29T16:23:35.316" v="153"/>
          <ac:spMkLst>
            <pc:docMk/>
            <pc:sldMk cId="3443337206" sldId="303"/>
            <ac:spMk id="5" creationId="{600EF151-C224-4AB4-1187-87CD27A46E72}"/>
          </ac:spMkLst>
        </pc:spChg>
        <pc:spChg chg="add del mod">
          <ac:chgData name="Người dùng Khách" userId="S::urn:spo:anon#be74d572a5ec1f80aa8294d7b074bc6de0a637b9bd66eb5ac2e0c6af45cc9301::" providerId="AD" clId="Web-{8C09B74A-4B4A-D41D-8C7C-D13FE0BD54E2}" dt="2023-03-29T16:24:29.021" v="161"/>
          <ac:spMkLst>
            <pc:docMk/>
            <pc:sldMk cId="3443337206" sldId="303"/>
            <ac:spMk id="7" creationId="{A55BCF2F-AC7F-EA6D-9812-FFBDE20916D8}"/>
          </ac:spMkLst>
        </pc:spChg>
        <pc:spChg chg="add mod">
          <ac:chgData name="Người dùng Khách" userId="S::urn:spo:anon#be74d572a5ec1f80aa8294d7b074bc6de0a637b9bd66eb5ac2e0c6af45cc9301::" providerId="AD" clId="Web-{8C09B74A-4B4A-D41D-8C7C-D13FE0BD54E2}" dt="2023-03-29T16:24:53.928" v="167" actId="1076"/>
          <ac:spMkLst>
            <pc:docMk/>
            <pc:sldMk cId="3443337206" sldId="303"/>
            <ac:spMk id="8" creationId="{EB1EDA39-F9AE-739A-4F09-12C58C19E763}"/>
          </ac:spMkLst>
        </pc:spChg>
        <pc:picChg chg="add mod ord">
          <ac:chgData name="Người dùng Khách" userId="S::urn:spo:anon#be74d572a5ec1f80aa8294d7b074bc6de0a637b9bd66eb5ac2e0c6af45cc9301::" providerId="AD" clId="Web-{8C09B74A-4B4A-D41D-8C7C-D13FE0BD54E2}" dt="2023-03-29T16:25:13.881" v="171" actId="1076"/>
          <ac:picMkLst>
            <pc:docMk/>
            <pc:sldMk cId="3443337206" sldId="303"/>
            <ac:picMk id="6" creationId="{88383CC3-1359-5070-CF30-34A49F4A87E7}"/>
          </ac:picMkLst>
        </pc:picChg>
      </pc:sldChg>
      <pc:sldChg chg="modSp add replId">
        <pc:chgData name="Người dùng Khách" userId="S::urn:spo:anon#be74d572a5ec1f80aa8294d7b074bc6de0a637b9bd66eb5ac2e0c6af45cc9301::" providerId="AD" clId="Web-{8C09B74A-4B4A-D41D-8C7C-D13FE0BD54E2}" dt="2023-03-29T16:29:29.467" v="194" actId="20577"/>
        <pc:sldMkLst>
          <pc:docMk/>
          <pc:sldMk cId="1944749375" sldId="304"/>
        </pc:sldMkLst>
        <pc:graphicFrameChg chg="modGraphic">
          <ac:chgData name="Người dùng Khách" userId="S::urn:spo:anon#be74d572a5ec1f80aa8294d7b074bc6de0a637b9bd66eb5ac2e0c6af45cc9301::" providerId="AD" clId="Web-{8C09B74A-4B4A-D41D-8C7C-D13FE0BD54E2}" dt="2023-03-29T16:29:29.467" v="194" actId="20577"/>
          <ac:graphicFrameMkLst>
            <pc:docMk/>
            <pc:sldMk cId="1944749375" sldId="304"/>
            <ac:graphicFrameMk id="7" creationId="{769ECB7F-F0FD-867F-BCDE-E4290D0857AC}"/>
          </ac:graphicFrameMkLst>
        </pc:graphicFrameChg>
      </pc:sldChg>
    </pc:docChg>
  </pc:docChgLst>
  <pc:docChgLst>
    <pc:chgData name="PHẠM GIA THÔNG" userId="S::20120201@student.hcmus.edu.vn::ed9143e6-f773-4733-aefd-ed7b111162ee" providerId="AD" clId="Web-{083F45FA-4323-75EE-2E3D-0E4EF0573FB7}"/>
    <pc:docChg chg="addSld modSld sldOrd">
      <pc:chgData name="PHẠM GIA THÔNG" userId="S::20120201@student.hcmus.edu.vn::ed9143e6-f773-4733-aefd-ed7b111162ee" providerId="AD" clId="Web-{083F45FA-4323-75EE-2E3D-0E4EF0573FB7}" dt="2023-06-02T16:54:06.679" v="181" actId="14100"/>
      <pc:docMkLst>
        <pc:docMk/>
      </pc:docMkLst>
      <pc:sldChg chg="modSp">
        <pc:chgData name="PHẠM GIA THÔNG" userId="S::20120201@student.hcmus.edu.vn::ed9143e6-f773-4733-aefd-ed7b111162ee" providerId="AD" clId="Web-{083F45FA-4323-75EE-2E3D-0E4EF0573FB7}" dt="2023-06-02T16:41:40.518" v="60" actId="1076"/>
        <pc:sldMkLst>
          <pc:docMk/>
          <pc:sldMk cId="2283286063" sldId="379"/>
        </pc:sldMkLst>
        <pc:spChg chg="mod">
          <ac:chgData name="PHẠM GIA THÔNG" userId="S::20120201@student.hcmus.edu.vn::ed9143e6-f773-4733-aefd-ed7b111162ee" providerId="AD" clId="Web-{083F45FA-4323-75EE-2E3D-0E4EF0573FB7}" dt="2023-06-02T16:41:19.705" v="56" actId="1076"/>
          <ac:spMkLst>
            <pc:docMk/>
            <pc:sldMk cId="2283286063" sldId="379"/>
            <ac:spMk id="3" creationId="{E58C12B8-47C1-13ED-55D6-2BF605F50DFD}"/>
          </ac:spMkLst>
        </pc:spChg>
        <pc:spChg chg="mod">
          <ac:chgData name="PHẠM GIA THÔNG" userId="S::20120201@student.hcmus.edu.vn::ed9143e6-f773-4733-aefd-ed7b111162ee" providerId="AD" clId="Web-{083F45FA-4323-75EE-2E3D-0E4EF0573FB7}" dt="2023-06-02T16:35:42.400" v="42" actId="1076"/>
          <ac:spMkLst>
            <pc:docMk/>
            <pc:sldMk cId="2283286063" sldId="379"/>
            <ac:spMk id="34" creationId="{DF3570FC-75BE-4EEB-4EBD-453EBAACB697}"/>
          </ac:spMkLst>
        </pc:spChg>
        <pc:spChg chg="mod">
          <ac:chgData name="PHẠM GIA THÔNG" userId="S::20120201@student.hcmus.edu.vn::ed9143e6-f773-4733-aefd-ed7b111162ee" providerId="AD" clId="Web-{083F45FA-4323-75EE-2E3D-0E4EF0573FB7}" dt="2023-06-02T16:35:41.431" v="32" actId="1076"/>
          <ac:spMkLst>
            <pc:docMk/>
            <pc:sldMk cId="2283286063" sldId="379"/>
            <ac:spMk id="35" creationId="{9E3F5C1B-C066-66C0-2A9D-A9B00C7B8D69}"/>
          </ac:spMkLst>
        </pc:spChg>
        <pc:spChg chg="mod">
          <ac:chgData name="PHẠM GIA THÔNG" userId="S::20120201@student.hcmus.edu.vn::ed9143e6-f773-4733-aefd-ed7b111162ee" providerId="AD" clId="Web-{083F45FA-4323-75EE-2E3D-0E4EF0573FB7}" dt="2023-06-02T16:41:29.737" v="58" actId="1076"/>
          <ac:spMkLst>
            <pc:docMk/>
            <pc:sldMk cId="2283286063" sldId="379"/>
            <ac:spMk id="37" creationId="{90DBB663-3EB2-8AB0-4A1D-3F3BDF6FDD00}"/>
          </ac:spMkLst>
        </pc:spChg>
        <pc:spChg chg="mod">
          <ac:chgData name="PHẠM GIA THÔNG" userId="S::20120201@student.hcmus.edu.vn::ed9143e6-f773-4733-aefd-ed7b111162ee" providerId="AD" clId="Web-{083F45FA-4323-75EE-2E3D-0E4EF0573FB7}" dt="2023-06-02T16:41:36.049" v="59" actId="1076"/>
          <ac:spMkLst>
            <pc:docMk/>
            <pc:sldMk cId="2283286063" sldId="379"/>
            <ac:spMk id="38" creationId="{DDF748C6-5634-9EF6-F61C-55E68D491554}"/>
          </ac:spMkLst>
        </pc:spChg>
        <pc:spChg chg="mod">
          <ac:chgData name="PHẠM GIA THÔNG" userId="S::20120201@student.hcmus.edu.vn::ed9143e6-f773-4733-aefd-ed7b111162ee" providerId="AD" clId="Web-{083F45FA-4323-75EE-2E3D-0E4EF0573FB7}" dt="2023-06-02T16:41:40.518" v="60" actId="1076"/>
          <ac:spMkLst>
            <pc:docMk/>
            <pc:sldMk cId="2283286063" sldId="379"/>
            <ac:spMk id="39" creationId="{AE0F6FD6-AFEF-CC1C-A0A4-4203B665C0C8}"/>
          </ac:spMkLst>
        </pc:spChg>
        <pc:spChg chg="mod">
          <ac:chgData name="PHẠM GIA THÔNG" userId="S::20120201@student.hcmus.edu.vn::ed9143e6-f773-4733-aefd-ed7b111162ee" providerId="AD" clId="Web-{083F45FA-4323-75EE-2E3D-0E4EF0573FB7}" dt="2023-06-02T16:41:11.205" v="54" actId="1076"/>
          <ac:spMkLst>
            <pc:docMk/>
            <pc:sldMk cId="2283286063" sldId="379"/>
            <ac:spMk id="40" creationId="{AFC482DD-06F7-C905-5586-5FBAAD462E22}"/>
          </ac:spMkLst>
        </pc:spChg>
        <pc:cxnChg chg="mod">
          <ac:chgData name="PHẠM GIA THÔNG" userId="S::20120201@student.hcmus.edu.vn::ed9143e6-f773-4733-aefd-ed7b111162ee" providerId="AD" clId="Web-{083F45FA-4323-75EE-2E3D-0E4EF0573FB7}" dt="2023-06-02T16:35:41.962" v="37" actId="1076"/>
          <ac:cxnSpMkLst>
            <pc:docMk/>
            <pc:sldMk cId="2283286063" sldId="379"/>
            <ac:cxnSpMk id="41" creationId="{AF876322-F632-29F7-9C3E-182AD4436EB7}"/>
          </ac:cxnSpMkLst>
        </pc:cxnChg>
        <pc:cxnChg chg="mod">
          <ac:chgData name="PHẠM GIA THÔNG" userId="S::20120201@student.hcmus.edu.vn::ed9143e6-f773-4733-aefd-ed7b111162ee" providerId="AD" clId="Web-{083F45FA-4323-75EE-2E3D-0E4EF0573FB7}" dt="2023-06-02T16:36:13.900" v="47" actId="14100"/>
          <ac:cxnSpMkLst>
            <pc:docMk/>
            <pc:sldMk cId="2283286063" sldId="379"/>
            <ac:cxnSpMk id="42" creationId="{62A99516-7B47-F910-0938-8DB7F8FB07CD}"/>
          </ac:cxnSpMkLst>
        </pc:cxnChg>
        <pc:cxnChg chg="mod">
          <ac:chgData name="PHẠM GIA THÔNG" userId="S::20120201@student.hcmus.edu.vn::ed9143e6-f773-4733-aefd-ed7b111162ee" providerId="AD" clId="Web-{083F45FA-4323-75EE-2E3D-0E4EF0573FB7}" dt="2023-06-02T16:35:52.369" v="45" actId="14100"/>
          <ac:cxnSpMkLst>
            <pc:docMk/>
            <pc:sldMk cId="2283286063" sldId="379"/>
            <ac:cxnSpMk id="43" creationId="{65890D56-9D32-4EB1-63A7-E465AD7B0CD4}"/>
          </ac:cxnSpMkLst>
        </pc:cxnChg>
        <pc:cxnChg chg="mod">
          <ac:chgData name="PHẠM GIA THÔNG" userId="S::20120201@student.hcmus.edu.vn::ed9143e6-f773-4733-aefd-ed7b111162ee" providerId="AD" clId="Web-{083F45FA-4323-75EE-2E3D-0E4EF0573FB7}" dt="2023-06-02T16:35:55.322" v="46" actId="14100"/>
          <ac:cxnSpMkLst>
            <pc:docMk/>
            <pc:sldMk cId="2283286063" sldId="379"/>
            <ac:cxnSpMk id="44" creationId="{E4044AA8-6B2A-0224-81BC-4B52C0A6904F}"/>
          </ac:cxnSpMkLst>
        </pc:cxnChg>
        <pc:cxnChg chg="mod">
          <ac:chgData name="PHẠM GIA THÔNG" userId="S::20120201@student.hcmus.edu.vn::ed9143e6-f773-4733-aefd-ed7b111162ee" providerId="AD" clId="Web-{083F45FA-4323-75EE-2E3D-0E4EF0573FB7}" dt="2023-06-02T16:35:42.321" v="41" actId="1076"/>
          <ac:cxnSpMkLst>
            <pc:docMk/>
            <pc:sldMk cId="2283286063" sldId="379"/>
            <ac:cxnSpMk id="45" creationId="{53A9EE42-C4E6-B4B2-55CD-478B52A21CDB}"/>
          </ac:cxnSpMkLst>
        </pc:cxnChg>
      </pc:sldChg>
      <pc:sldChg chg="delSp modSp add replId">
        <pc:chgData name="PHẠM GIA THÔNG" userId="S::20120201@student.hcmus.edu.vn::ed9143e6-f773-4733-aefd-ed7b111162ee" providerId="AD" clId="Web-{083F45FA-4323-75EE-2E3D-0E4EF0573FB7}" dt="2023-06-02T16:44:52.695" v="95" actId="20577"/>
        <pc:sldMkLst>
          <pc:docMk/>
          <pc:sldMk cId="2442366113" sldId="380"/>
        </pc:sldMkLst>
        <pc:spChg chg="del">
          <ac:chgData name="PHẠM GIA THÔNG" userId="S::20120201@student.hcmus.edu.vn::ed9143e6-f773-4733-aefd-ed7b111162ee" providerId="AD" clId="Web-{083F45FA-4323-75EE-2E3D-0E4EF0573FB7}" dt="2023-06-02T16:43:12.958" v="73"/>
          <ac:spMkLst>
            <pc:docMk/>
            <pc:sldMk cId="2442366113" sldId="380"/>
            <ac:spMk id="3" creationId="{E58C12B8-47C1-13ED-55D6-2BF605F50DFD}"/>
          </ac:spMkLst>
        </pc:spChg>
        <pc:spChg chg="mod">
          <ac:chgData name="PHẠM GIA THÔNG" userId="S::20120201@student.hcmus.edu.vn::ed9143e6-f773-4733-aefd-ed7b111162ee" providerId="AD" clId="Web-{083F45FA-4323-75EE-2E3D-0E4EF0573FB7}" dt="2023-06-02T16:43:39.037" v="88" actId="20577"/>
          <ac:spMkLst>
            <pc:docMk/>
            <pc:sldMk cId="2442366113" sldId="380"/>
            <ac:spMk id="34" creationId="{DF3570FC-75BE-4EEB-4EBD-453EBAACB697}"/>
          </ac:spMkLst>
        </pc:spChg>
        <pc:spChg chg="mod">
          <ac:chgData name="PHẠM GIA THÔNG" userId="S::20120201@student.hcmus.edu.vn::ed9143e6-f773-4733-aefd-ed7b111162ee" providerId="AD" clId="Web-{083F45FA-4323-75EE-2E3D-0E4EF0573FB7}" dt="2023-06-02T16:44:38.554" v="90" actId="20577"/>
          <ac:spMkLst>
            <pc:docMk/>
            <pc:sldMk cId="2442366113" sldId="380"/>
            <ac:spMk id="35" creationId="{9E3F5C1B-C066-66C0-2A9D-A9B00C7B8D69}"/>
          </ac:spMkLst>
        </pc:spChg>
        <pc:spChg chg="mod">
          <ac:chgData name="PHẠM GIA THÔNG" userId="S::20120201@student.hcmus.edu.vn::ed9143e6-f773-4733-aefd-ed7b111162ee" providerId="AD" clId="Web-{083F45FA-4323-75EE-2E3D-0E4EF0573FB7}" dt="2023-06-02T16:44:44.304" v="92" actId="20577"/>
          <ac:spMkLst>
            <pc:docMk/>
            <pc:sldMk cId="2442366113" sldId="380"/>
            <ac:spMk id="37" creationId="{90DBB663-3EB2-8AB0-4A1D-3F3BDF6FDD00}"/>
          </ac:spMkLst>
        </pc:spChg>
        <pc:spChg chg="mod">
          <ac:chgData name="PHẠM GIA THÔNG" userId="S::20120201@student.hcmus.edu.vn::ed9143e6-f773-4733-aefd-ed7b111162ee" providerId="AD" clId="Web-{083F45FA-4323-75EE-2E3D-0E4EF0573FB7}" dt="2023-06-02T16:44:48.570" v="93" actId="20577"/>
          <ac:spMkLst>
            <pc:docMk/>
            <pc:sldMk cId="2442366113" sldId="380"/>
            <ac:spMk id="38" creationId="{DDF748C6-5634-9EF6-F61C-55E68D491554}"/>
          </ac:spMkLst>
        </pc:spChg>
        <pc:spChg chg="mod">
          <ac:chgData name="PHẠM GIA THÔNG" userId="S::20120201@student.hcmus.edu.vn::ed9143e6-f773-4733-aefd-ed7b111162ee" providerId="AD" clId="Web-{083F45FA-4323-75EE-2E3D-0E4EF0573FB7}" dt="2023-06-02T16:44:52.695" v="95" actId="20577"/>
          <ac:spMkLst>
            <pc:docMk/>
            <pc:sldMk cId="2442366113" sldId="380"/>
            <ac:spMk id="39" creationId="{AE0F6FD6-AFEF-CC1C-A0A4-4203B665C0C8}"/>
          </ac:spMkLst>
        </pc:spChg>
        <pc:spChg chg="del">
          <ac:chgData name="PHẠM GIA THÔNG" userId="S::20120201@student.hcmus.edu.vn::ed9143e6-f773-4733-aefd-ed7b111162ee" providerId="AD" clId="Web-{083F45FA-4323-75EE-2E3D-0E4EF0573FB7}" dt="2023-06-02T16:43:00.661" v="70"/>
          <ac:spMkLst>
            <pc:docMk/>
            <pc:sldMk cId="2442366113" sldId="380"/>
            <ac:spMk id="40" creationId="{AFC482DD-06F7-C905-5586-5FBAAD462E22}"/>
          </ac:spMkLst>
        </pc:spChg>
        <pc:cxnChg chg="mod">
          <ac:chgData name="PHẠM GIA THÔNG" userId="S::20120201@student.hcmus.edu.vn::ed9143e6-f773-4733-aefd-ed7b111162ee" providerId="AD" clId="Web-{083F45FA-4323-75EE-2E3D-0E4EF0573FB7}" dt="2023-06-02T16:43:24.021" v="79" actId="1076"/>
          <ac:cxnSpMkLst>
            <pc:docMk/>
            <pc:sldMk cId="2442366113" sldId="380"/>
            <ac:cxnSpMk id="41" creationId="{AF876322-F632-29F7-9C3E-182AD4436EB7}"/>
          </ac:cxnSpMkLst>
        </pc:cxnChg>
        <pc:cxnChg chg="mod">
          <ac:chgData name="PHẠM GIA THÔNG" userId="S::20120201@student.hcmus.edu.vn::ed9143e6-f773-4733-aefd-ed7b111162ee" providerId="AD" clId="Web-{083F45FA-4323-75EE-2E3D-0E4EF0573FB7}" dt="2023-06-02T16:43:24.037" v="80" actId="1076"/>
          <ac:cxnSpMkLst>
            <pc:docMk/>
            <pc:sldMk cId="2442366113" sldId="380"/>
            <ac:cxnSpMk id="42" creationId="{62A99516-7B47-F910-0938-8DB7F8FB07CD}"/>
          </ac:cxnSpMkLst>
        </pc:cxnChg>
        <pc:cxnChg chg="mod">
          <ac:chgData name="PHẠM GIA THÔNG" userId="S::20120201@student.hcmus.edu.vn::ed9143e6-f773-4733-aefd-ed7b111162ee" providerId="AD" clId="Web-{083F45FA-4323-75EE-2E3D-0E4EF0573FB7}" dt="2023-06-02T16:43:24.068" v="81" actId="1076"/>
          <ac:cxnSpMkLst>
            <pc:docMk/>
            <pc:sldMk cId="2442366113" sldId="380"/>
            <ac:cxnSpMk id="43" creationId="{65890D56-9D32-4EB1-63A7-E465AD7B0CD4}"/>
          </ac:cxnSpMkLst>
        </pc:cxnChg>
        <pc:cxnChg chg="mod">
          <ac:chgData name="PHẠM GIA THÔNG" userId="S::20120201@student.hcmus.edu.vn::ed9143e6-f773-4733-aefd-ed7b111162ee" providerId="AD" clId="Web-{083F45FA-4323-75EE-2E3D-0E4EF0573FB7}" dt="2023-06-02T16:43:24.099" v="82" actId="1076"/>
          <ac:cxnSpMkLst>
            <pc:docMk/>
            <pc:sldMk cId="2442366113" sldId="380"/>
            <ac:cxnSpMk id="44" creationId="{E4044AA8-6B2A-0224-81BC-4B52C0A6904F}"/>
          </ac:cxnSpMkLst>
        </pc:cxnChg>
        <pc:cxnChg chg="del">
          <ac:chgData name="PHẠM GIA THÔNG" userId="S::20120201@student.hcmus.edu.vn::ed9143e6-f773-4733-aefd-ed7b111162ee" providerId="AD" clId="Web-{083F45FA-4323-75EE-2E3D-0E4EF0573FB7}" dt="2023-06-02T16:43:03.224" v="71"/>
          <ac:cxnSpMkLst>
            <pc:docMk/>
            <pc:sldMk cId="2442366113" sldId="380"/>
            <ac:cxnSpMk id="45" creationId="{53A9EE42-C4E6-B4B2-55CD-478B52A21CDB}"/>
          </ac:cxnSpMkLst>
        </pc:cxnChg>
      </pc:sldChg>
      <pc:sldChg chg="modSp add replId">
        <pc:chgData name="PHẠM GIA THÔNG" userId="S::20120201@student.hcmus.edu.vn::ed9143e6-f773-4733-aefd-ed7b111162ee" providerId="AD" clId="Web-{083F45FA-4323-75EE-2E3D-0E4EF0573FB7}" dt="2023-06-02T16:47:12.527" v="118" actId="20577"/>
        <pc:sldMkLst>
          <pc:docMk/>
          <pc:sldMk cId="2978362563" sldId="381"/>
        </pc:sldMkLst>
        <pc:spChg chg="mod">
          <ac:chgData name="PHẠM GIA THÔNG" userId="S::20120201@student.hcmus.edu.vn::ed9143e6-f773-4733-aefd-ed7b111162ee" providerId="AD" clId="Web-{083F45FA-4323-75EE-2E3D-0E4EF0573FB7}" dt="2023-06-02T16:45:10.805" v="103" actId="20577"/>
          <ac:spMkLst>
            <pc:docMk/>
            <pc:sldMk cId="2978362563" sldId="381"/>
            <ac:spMk id="34" creationId="{DF3570FC-75BE-4EEB-4EBD-453EBAACB697}"/>
          </ac:spMkLst>
        </pc:spChg>
        <pc:spChg chg="mod">
          <ac:chgData name="PHẠM GIA THÔNG" userId="S::20120201@student.hcmus.edu.vn::ed9143e6-f773-4733-aefd-ed7b111162ee" providerId="AD" clId="Web-{083F45FA-4323-75EE-2E3D-0E4EF0573FB7}" dt="2023-06-02T16:47:12.527" v="118" actId="20577"/>
          <ac:spMkLst>
            <pc:docMk/>
            <pc:sldMk cId="2978362563" sldId="381"/>
            <ac:spMk id="35" creationId="{9E3F5C1B-C066-66C0-2A9D-A9B00C7B8D69}"/>
          </ac:spMkLst>
        </pc:spChg>
        <pc:spChg chg="mod">
          <ac:chgData name="PHẠM GIA THÔNG" userId="S::20120201@student.hcmus.edu.vn::ed9143e6-f773-4733-aefd-ed7b111162ee" providerId="AD" clId="Web-{083F45FA-4323-75EE-2E3D-0E4EF0573FB7}" dt="2023-06-02T16:46:57.245" v="116" actId="20577"/>
          <ac:spMkLst>
            <pc:docMk/>
            <pc:sldMk cId="2978362563" sldId="381"/>
            <ac:spMk id="37" creationId="{90DBB663-3EB2-8AB0-4A1D-3F3BDF6FDD00}"/>
          </ac:spMkLst>
        </pc:spChg>
        <pc:spChg chg="mod">
          <ac:chgData name="PHẠM GIA THÔNG" userId="S::20120201@student.hcmus.edu.vn::ed9143e6-f773-4733-aefd-ed7b111162ee" providerId="AD" clId="Web-{083F45FA-4323-75EE-2E3D-0E4EF0573FB7}" dt="2023-06-02T16:46:51.433" v="114" actId="20577"/>
          <ac:spMkLst>
            <pc:docMk/>
            <pc:sldMk cId="2978362563" sldId="381"/>
            <ac:spMk id="38" creationId="{DDF748C6-5634-9EF6-F61C-55E68D491554}"/>
          </ac:spMkLst>
        </pc:spChg>
        <pc:spChg chg="mod">
          <ac:chgData name="PHẠM GIA THÔNG" userId="S::20120201@student.hcmus.edu.vn::ed9143e6-f773-4733-aefd-ed7b111162ee" providerId="AD" clId="Web-{083F45FA-4323-75EE-2E3D-0E4EF0573FB7}" dt="2023-06-02T16:46:43.136" v="112" actId="20577"/>
          <ac:spMkLst>
            <pc:docMk/>
            <pc:sldMk cId="2978362563" sldId="381"/>
            <ac:spMk id="39" creationId="{AE0F6FD6-AFEF-CC1C-A0A4-4203B665C0C8}"/>
          </ac:spMkLst>
        </pc:spChg>
      </pc:sldChg>
      <pc:sldChg chg="delSp modSp add ord replId">
        <pc:chgData name="PHẠM GIA THÔNG" userId="S::20120201@student.hcmus.edu.vn::ed9143e6-f773-4733-aefd-ed7b111162ee" providerId="AD" clId="Web-{083F45FA-4323-75EE-2E3D-0E4EF0573FB7}" dt="2023-06-02T16:54:06.679" v="181" actId="14100"/>
        <pc:sldMkLst>
          <pc:docMk/>
          <pc:sldMk cId="3097187773" sldId="382"/>
        </pc:sldMkLst>
        <pc:spChg chg="mod">
          <ac:chgData name="PHẠM GIA THÔNG" userId="S::20120201@student.hcmus.edu.vn::ed9143e6-f773-4733-aefd-ed7b111162ee" providerId="AD" clId="Web-{083F45FA-4323-75EE-2E3D-0E4EF0573FB7}" dt="2023-06-02T16:53:16.974" v="140" actId="1076"/>
          <ac:spMkLst>
            <pc:docMk/>
            <pc:sldMk cId="3097187773" sldId="382"/>
            <ac:spMk id="3" creationId="{E58C12B8-47C1-13ED-55D6-2BF605F50DFD}"/>
          </ac:spMkLst>
        </pc:spChg>
        <pc:spChg chg="mod">
          <ac:chgData name="PHẠM GIA THÔNG" userId="S::20120201@student.hcmus.edu.vn::ed9143e6-f773-4733-aefd-ed7b111162ee" providerId="AD" clId="Web-{083F45FA-4323-75EE-2E3D-0E4EF0573FB7}" dt="2023-06-02T16:54:06.679" v="181" actId="14100"/>
          <ac:spMkLst>
            <pc:docMk/>
            <pc:sldMk cId="3097187773" sldId="382"/>
            <ac:spMk id="34" creationId="{DF3570FC-75BE-4EEB-4EBD-453EBAACB697}"/>
          </ac:spMkLst>
        </pc:spChg>
        <pc:spChg chg="mod">
          <ac:chgData name="PHẠM GIA THÔNG" userId="S::20120201@student.hcmus.edu.vn::ed9143e6-f773-4733-aefd-ed7b111162ee" providerId="AD" clId="Web-{083F45FA-4323-75EE-2E3D-0E4EF0573FB7}" dt="2023-06-02T16:53:36.428" v="169" actId="1076"/>
          <ac:spMkLst>
            <pc:docMk/>
            <pc:sldMk cId="3097187773" sldId="382"/>
            <ac:spMk id="35" creationId="{9E3F5C1B-C066-66C0-2A9D-A9B00C7B8D69}"/>
          </ac:spMkLst>
        </pc:spChg>
        <pc:spChg chg="mod">
          <ac:chgData name="PHẠM GIA THÔNG" userId="S::20120201@student.hcmus.edu.vn::ed9143e6-f773-4733-aefd-ed7b111162ee" providerId="AD" clId="Web-{083F45FA-4323-75EE-2E3D-0E4EF0573FB7}" dt="2023-06-02T16:53:36.506" v="170" actId="1076"/>
          <ac:spMkLst>
            <pc:docMk/>
            <pc:sldMk cId="3097187773" sldId="382"/>
            <ac:spMk id="37" creationId="{90DBB663-3EB2-8AB0-4A1D-3F3BDF6FDD00}"/>
          </ac:spMkLst>
        </pc:spChg>
        <pc:spChg chg="mod">
          <ac:chgData name="PHẠM GIA THÔNG" userId="S::20120201@student.hcmus.edu.vn::ed9143e6-f773-4733-aefd-ed7b111162ee" providerId="AD" clId="Web-{083F45FA-4323-75EE-2E3D-0E4EF0573FB7}" dt="2023-06-02T16:53:36.568" v="171" actId="1076"/>
          <ac:spMkLst>
            <pc:docMk/>
            <pc:sldMk cId="3097187773" sldId="382"/>
            <ac:spMk id="38" creationId="{DDF748C6-5634-9EF6-F61C-55E68D491554}"/>
          </ac:spMkLst>
        </pc:spChg>
        <pc:spChg chg="mod">
          <ac:chgData name="PHẠM GIA THÔNG" userId="S::20120201@student.hcmus.edu.vn::ed9143e6-f773-4733-aefd-ed7b111162ee" providerId="AD" clId="Web-{083F45FA-4323-75EE-2E3D-0E4EF0573FB7}" dt="2023-06-02T16:53:36.631" v="172" actId="1076"/>
          <ac:spMkLst>
            <pc:docMk/>
            <pc:sldMk cId="3097187773" sldId="382"/>
            <ac:spMk id="39" creationId="{AE0F6FD6-AFEF-CC1C-A0A4-4203B665C0C8}"/>
          </ac:spMkLst>
        </pc:spChg>
        <pc:spChg chg="del">
          <ac:chgData name="PHẠM GIA THÔNG" userId="S::20120201@student.hcmus.edu.vn::ed9143e6-f773-4733-aefd-ed7b111162ee" providerId="AD" clId="Web-{083F45FA-4323-75EE-2E3D-0E4EF0573FB7}" dt="2023-06-02T16:52:31.051" v="128"/>
          <ac:spMkLst>
            <pc:docMk/>
            <pc:sldMk cId="3097187773" sldId="382"/>
            <ac:spMk id="40" creationId="{AFC482DD-06F7-C905-5586-5FBAAD462E22}"/>
          </ac:spMkLst>
        </pc:spChg>
        <pc:cxnChg chg="mod">
          <ac:chgData name="PHẠM GIA THÔNG" userId="S::20120201@student.hcmus.edu.vn::ed9143e6-f773-4733-aefd-ed7b111162ee" providerId="AD" clId="Web-{083F45FA-4323-75EE-2E3D-0E4EF0573FB7}" dt="2023-06-02T16:53:36.678" v="173" actId="1076"/>
          <ac:cxnSpMkLst>
            <pc:docMk/>
            <pc:sldMk cId="3097187773" sldId="382"/>
            <ac:cxnSpMk id="41" creationId="{AF876322-F632-29F7-9C3E-182AD4436EB7}"/>
          </ac:cxnSpMkLst>
        </pc:cxnChg>
        <pc:cxnChg chg="mod">
          <ac:chgData name="PHẠM GIA THÔNG" userId="S::20120201@student.hcmus.edu.vn::ed9143e6-f773-4733-aefd-ed7b111162ee" providerId="AD" clId="Web-{083F45FA-4323-75EE-2E3D-0E4EF0573FB7}" dt="2023-06-02T16:53:36.740" v="174" actId="1076"/>
          <ac:cxnSpMkLst>
            <pc:docMk/>
            <pc:sldMk cId="3097187773" sldId="382"/>
            <ac:cxnSpMk id="42" creationId="{62A99516-7B47-F910-0938-8DB7F8FB07CD}"/>
          </ac:cxnSpMkLst>
        </pc:cxnChg>
        <pc:cxnChg chg="mod">
          <ac:chgData name="PHẠM GIA THÔNG" userId="S::20120201@student.hcmus.edu.vn::ed9143e6-f773-4733-aefd-ed7b111162ee" providerId="AD" clId="Web-{083F45FA-4323-75EE-2E3D-0E4EF0573FB7}" dt="2023-06-02T16:53:36.787" v="175" actId="1076"/>
          <ac:cxnSpMkLst>
            <pc:docMk/>
            <pc:sldMk cId="3097187773" sldId="382"/>
            <ac:cxnSpMk id="43" creationId="{65890D56-9D32-4EB1-63A7-E465AD7B0CD4}"/>
          </ac:cxnSpMkLst>
        </pc:cxnChg>
        <pc:cxnChg chg="mod">
          <ac:chgData name="PHẠM GIA THÔNG" userId="S::20120201@student.hcmus.edu.vn::ed9143e6-f773-4733-aefd-ed7b111162ee" providerId="AD" clId="Web-{083F45FA-4323-75EE-2E3D-0E4EF0573FB7}" dt="2023-06-02T16:53:36.834" v="176" actId="1076"/>
          <ac:cxnSpMkLst>
            <pc:docMk/>
            <pc:sldMk cId="3097187773" sldId="382"/>
            <ac:cxnSpMk id="44" creationId="{E4044AA8-6B2A-0224-81BC-4B52C0A6904F}"/>
          </ac:cxnSpMkLst>
        </pc:cxnChg>
        <pc:cxnChg chg="del">
          <ac:chgData name="PHẠM GIA THÔNG" userId="S::20120201@student.hcmus.edu.vn::ed9143e6-f773-4733-aefd-ed7b111162ee" providerId="AD" clId="Web-{083F45FA-4323-75EE-2E3D-0E4EF0573FB7}" dt="2023-06-02T16:52:32.520" v="129"/>
          <ac:cxnSpMkLst>
            <pc:docMk/>
            <pc:sldMk cId="3097187773" sldId="382"/>
            <ac:cxnSpMk id="45" creationId="{53A9EE42-C4E6-B4B2-55CD-478B52A21CDB}"/>
          </ac:cxnSpMkLst>
        </pc:cxnChg>
      </pc:sldChg>
    </pc:docChg>
  </pc:docChgLst>
  <pc:docChgLst>
    <pc:chgData name="PHẠM GIA THÔNG" userId="S::20120201@student.hcmus.edu.vn::ed9143e6-f773-4733-aefd-ed7b111162ee" providerId="AD" clId="Web-{D5F49929-69DC-584B-00FE-49774AFEE443}"/>
    <pc:docChg chg="addSld modSld sldOrd">
      <pc:chgData name="PHẠM GIA THÔNG" userId="S::20120201@student.hcmus.edu.vn::ed9143e6-f773-4733-aefd-ed7b111162ee" providerId="AD" clId="Web-{D5F49929-69DC-584B-00FE-49774AFEE443}" dt="2023-06-08T03:43:18.955" v="26" actId="20577"/>
      <pc:docMkLst>
        <pc:docMk/>
      </pc:docMkLst>
      <pc:sldChg chg="modSp add ord replId">
        <pc:chgData name="PHẠM GIA THÔNG" userId="S::20120201@student.hcmus.edu.vn::ed9143e6-f773-4733-aefd-ed7b111162ee" providerId="AD" clId="Web-{D5F49929-69DC-584B-00FE-49774AFEE443}" dt="2023-06-08T03:43:18.955" v="26" actId="20577"/>
        <pc:sldMkLst>
          <pc:docMk/>
          <pc:sldMk cId="263374667" sldId="428"/>
        </pc:sldMkLst>
        <pc:spChg chg="mod">
          <ac:chgData name="PHẠM GIA THÔNG" userId="S::20120201@student.hcmus.edu.vn::ed9143e6-f773-4733-aefd-ed7b111162ee" providerId="AD" clId="Web-{D5F49929-69DC-584B-00FE-49774AFEE443}" dt="2023-06-08T03:43:18.955" v="26" actId="20577"/>
          <ac:spMkLst>
            <pc:docMk/>
            <pc:sldMk cId="263374667" sldId="428"/>
            <ac:spMk id="3" creationId="{EACA97D9-F5F3-EE6F-F9E9-213984907F63}"/>
          </ac:spMkLst>
        </pc:spChg>
        <pc:spChg chg="mod">
          <ac:chgData name="PHẠM GIA THÔNG" userId="S::20120201@student.hcmus.edu.vn::ed9143e6-f773-4733-aefd-ed7b111162ee" providerId="AD" clId="Web-{D5F49929-69DC-584B-00FE-49774AFEE443}" dt="2023-06-08T03:39:41.181" v="6" actId="20577"/>
          <ac:spMkLst>
            <pc:docMk/>
            <pc:sldMk cId="263374667" sldId="428"/>
            <ac:spMk id="6" creationId="{6BC4CBB3-C963-CD7F-169A-162C4E97646A}"/>
          </ac:spMkLst>
        </pc:spChg>
      </pc:sldChg>
    </pc:docChg>
  </pc:docChgLst>
  <pc:docChgLst>
    <pc:chgData name="PHẠM GIA THÔNG" userId="S::20120201@student.hcmus.edu.vn::ed9143e6-f773-4733-aefd-ed7b111162ee" providerId="AD" clId="Web-{B0EFB1CF-2E9D-70DA-A4FB-9C533CEE3A12}"/>
    <pc:docChg chg="addSld modSld">
      <pc:chgData name="PHẠM GIA THÔNG" userId="S::20120201@student.hcmus.edu.vn::ed9143e6-f773-4733-aefd-ed7b111162ee" providerId="AD" clId="Web-{B0EFB1CF-2E9D-70DA-A4FB-9C533CEE3A12}" dt="2023-06-17T23:45:08.464" v="40" actId="1076"/>
      <pc:docMkLst>
        <pc:docMk/>
      </pc:docMkLst>
      <pc:sldChg chg="modSp">
        <pc:chgData name="PHẠM GIA THÔNG" userId="S::20120201@student.hcmus.edu.vn::ed9143e6-f773-4733-aefd-ed7b111162ee" providerId="AD" clId="Web-{B0EFB1CF-2E9D-70DA-A4FB-9C533CEE3A12}" dt="2023-06-17T23:45:08.464" v="40" actId="1076"/>
        <pc:sldMkLst>
          <pc:docMk/>
          <pc:sldMk cId="3206637978" sldId="429"/>
        </pc:sldMkLst>
        <pc:spChg chg="mod">
          <ac:chgData name="PHẠM GIA THÔNG" userId="S::20120201@student.hcmus.edu.vn::ed9143e6-f773-4733-aefd-ed7b111162ee" providerId="AD" clId="Web-{B0EFB1CF-2E9D-70DA-A4FB-9C533CEE3A12}" dt="2023-06-17T23:45:08.464" v="40" actId="1076"/>
          <ac:spMkLst>
            <pc:docMk/>
            <pc:sldMk cId="3206637978" sldId="429"/>
            <ac:spMk id="6" creationId="{6BC4CBB3-C963-CD7F-169A-162C4E97646A}"/>
          </ac:spMkLst>
        </pc:spChg>
      </pc:sldChg>
      <pc:sldChg chg="addSp delSp modSp add replId delAnim">
        <pc:chgData name="PHẠM GIA THÔNG" userId="S::20120201@student.hcmus.edu.vn::ed9143e6-f773-4733-aefd-ed7b111162ee" providerId="AD" clId="Web-{B0EFB1CF-2E9D-70DA-A4FB-9C533CEE3A12}" dt="2023-06-17T23:44:44.463" v="31" actId="1076"/>
        <pc:sldMkLst>
          <pc:docMk/>
          <pc:sldMk cId="726012686" sldId="430"/>
        </pc:sldMkLst>
        <pc:spChg chg="mod">
          <ac:chgData name="PHẠM GIA THÔNG" userId="S::20120201@student.hcmus.edu.vn::ed9143e6-f773-4733-aefd-ed7b111162ee" providerId="AD" clId="Web-{B0EFB1CF-2E9D-70DA-A4FB-9C533CEE3A12}" dt="2023-06-17T23:44:33.541" v="28" actId="1076"/>
          <ac:spMkLst>
            <pc:docMk/>
            <pc:sldMk cId="726012686" sldId="430"/>
            <ac:spMk id="6" creationId="{6BC4CBB3-C963-CD7F-169A-162C4E97646A}"/>
          </ac:spMkLst>
        </pc:spChg>
        <pc:picChg chg="del">
          <ac:chgData name="PHẠM GIA THÔNG" userId="S::20120201@student.hcmus.edu.vn::ed9143e6-f773-4733-aefd-ed7b111162ee" providerId="AD" clId="Web-{B0EFB1CF-2E9D-70DA-A4FB-9C533CEE3A12}" dt="2023-06-17T23:43:23.710" v="1"/>
          <ac:picMkLst>
            <pc:docMk/>
            <pc:sldMk cId="726012686" sldId="430"/>
            <ac:picMk id="2" creationId="{F1828B9C-C72B-C495-51AD-F18254928929}"/>
          </ac:picMkLst>
        </pc:picChg>
        <pc:picChg chg="add del mod">
          <ac:chgData name="PHẠM GIA THÔNG" userId="S::20120201@student.hcmus.edu.vn::ed9143e6-f773-4733-aefd-ed7b111162ee" providerId="AD" clId="Web-{B0EFB1CF-2E9D-70DA-A4FB-9C533CEE3A12}" dt="2023-06-17T23:43:59.477" v="6"/>
          <ac:picMkLst>
            <pc:docMk/>
            <pc:sldMk cId="726012686" sldId="430"/>
            <ac:picMk id="3" creationId="{007F612C-9E38-B4DB-85B1-15466AF98342}"/>
          </ac:picMkLst>
        </pc:picChg>
        <pc:picChg chg="add mod">
          <ac:chgData name="PHẠM GIA THÔNG" userId="S::20120201@student.hcmus.edu.vn::ed9143e6-f773-4733-aefd-ed7b111162ee" providerId="AD" clId="Web-{B0EFB1CF-2E9D-70DA-A4FB-9C533CEE3A12}" dt="2023-06-17T23:44:44.463" v="31" actId="1076"/>
          <ac:picMkLst>
            <pc:docMk/>
            <pc:sldMk cId="726012686" sldId="430"/>
            <ac:picMk id="4" creationId="{D7DBCD47-B114-0272-3ED3-21E7ADEA7EF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9DC460-325C-42B2-85D0-EB0E69A92716}" type="datetimeFigureOut">
              <a:rPr lang="en-US" smtClean="0"/>
              <a:t>8/19/2023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A68705-E03E-4272-824D-3B38E774C684}" type="slidenum">
              <a:rPr lang="en-US" smtClean="0"/>
              <a:t>‹#›</a:t>
            </a:fld>
            <a:endParaRPr lang="en-US"/>
          </a:p>
        </p:txBody>
      </p:sp>
    </p:spTree>
    <p:extLst>
      <p:ext uri="{BB962C8B-B14F-4D97-AF65-F5344CB8AC3E}">
        <p14:creationId xmlns:p14="http://schemas.microsoft.com/office/powerpoint/2010/main" val="1942765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vi-VN" b="0" i="0" dirty="0">
                <a:solidFill>
                  <a:srgbClr val="D1D5DB"/>
                </a:solidFill>
                <a:effectLst/>
                <a:latin typeface="Söhne"/>
              </a:rPr>
              <a:t>AI Bing là một công cụ tìm kiếm được phát triển bởi Microsoft, kết hợp trí tuệ nhân tạo (AI) và các thuật toán tiên tiến để cung cấp kết quả tìm kiếm, thông tin và dịch vụ đa dạng.</a:t>
            </a:r>
          </a:p>
          <a:p>
            <a:pPr marL="171450" indent="-171450" algn="l">
              <a:buFont typeface="Arial" panose="020B0604020202020204" pitchFamily="34" charset="0"/>
              <a:buChar char="•"/>
            </a:pPr>
            <a:r>
              <a:rPr lang="vi-VN" b="0" i="0" dirty="0">
                <a:solidFill>
                  <a:srgbClr val="D1D5DB"/>
                </a:solidFill>
                <a:effectLst/>
                <a:latin typeface="Söhne"/>
              </a:rPr>
              <a:t>AI Bing sử dụng một loạt các phương pháp AI như học máy, xử lý ngôn ngữ tự nhiên và khai phá dữ liệu để cung cấp các tính năng và dịch vụ. Nó được huấn luyện trên một tập dữ liệu lớn và đa dạng, bao gồm các trang </a:t>
            </a:r>
            <a:r>
              <a:rPr lang="vi-VN" b="0" i="0" dirty="0" err="1">
                <a:solidFill>
                  <a:srgbClr val="D1D5DB"/>
                </a:solidFill>
                <a:effectLst/>
                <a:latin typeface="Söhne"/>
              </a:rPr>
              <a:t>web</a:t>
            </a:r>
            <a:r>
              <a:rPr lang="vi-VN" b="0" i="0" dirty="0">
                <a:solidFill>
                  <a:srgbClr val="D1D5DB"/>
                </a:solidFill>
                <a:effectLst/>
                <a:latin typeface="Söhne"/>
              </a:rPr>
              <a:t>, bài viết, hình ảnh, </a:t>
            </a:r>
            <a:r>
              <a:rPr lang="vi-VN" b="0" i="0" dirty="0" err="1">
                <a:solidFill>
                  <a:srgbClr val="D1D5DB"/>
                </a:solidFill>
                <a:effectLst/>
                <a:latin typeface="Söhne"/>
              </a:rPr>
              <a:t>video</a:t>
            </a:r>
            <a:r>
              <a:rPr lang="vi-VN" b="0" i="0" dirty="0">
                <a:solidFill>
                  <a:srgbClr val="D1D5DB"/>
                </a:solidFill>
                <a:effectLst/>
                <a:latin typeface="Söhne"/>
              </a:rPr>
              <a:t> và nguồn dữ liệu khác từ </a:t>
            </a:r>
            <a:r>
              <a:rPr lang="vi-VN" b="0" i="0" dirty="0" err="1">
                <a:solidFill>
                  <a:srgbClr val="D1D5DB"/>
                </a:solidFill>
                <a:effectLst/>
                <a:latin typeface="Söhne"/>
              </a:rPr>
              <a:t>Internet</a:t>
            </a:r>
            <a:r>
              <a:rPr lang="vi-VN" b="0" i="0" dirty="0">
                <a:solidFill>
                  <a:srgbClr val="D1D5DB"/>
                </a:solidFill>
                <a:effectLst/>
                <a:latin typeface="Söhne"/>
              </a:rPr>
              <a:t>.</a:t>
            </a:r>
          </a:p>
          <a:p>
            <a:pPr marL="171450" indent="-171450" algn="l">
              <a:buFont typeface="Arial" panose="020B0604020202020204" pitchFamily="34" charset="0"/>
              <a:buChar char="•"/>
            </a:pPr>
            <a:r>
              <a:rPr lang="vi-VN" b="0" i="0" dirty="0">
                <a:solidFill>
                  <a:srgbClr val="D1D5DB"/>
                </a:solidFill>
                <a:effectLst/>
                <a:latin typeface="Söhne"/>
              </a:rPr>
              <a:t>Để học và sử dụng dữ liệu, AI Bing thu thập thông tin từ các nguồn khác nhau trên </a:t>
            </a:r>
            <a:r>
              <a:rPr lang="vi-VN" b="0" i="0" dirty="0" err="1">
                <a:solidFill>
                  <a:srgbClr val="D1D5DB"/>
                </a:solidFill>
                <a:effectLst/>
                <a:latin typeface="Söhne"/>
              </a:rPr>
              <a:t>Internet</a:t>
            </a:r>
            <a:r>
              <a:rPr lang="vi-VN" b="0" i="0" dirty="0">
                <a:solidFill>
                  <a:srgbClr val="D1D5DB"/>
                </a:solidFill>
                <a:effectLst/>
                <a:latin typeface="Söhne"/>
              </a:rPr>
              <a:t>. Các nguồn dữ liệu này có thể là các trang </a:t>
            </a:r>
            <a:r>
              <a:rPr lang="vi-VN" b="0" i="0" dirty="0" err="1">
                <a:solidFill>
                  <a:srgbClr val="D1D5DB"/>
                </a:solidFill>
                <a:effectLst/>
                <a:latin typeface="Söhne"/>
              </a:rPr>
              <a:t>web</a:t>
            </a:r>
            <a:r>
              <a:rPr lang="vi-VN" b="0" i="0" dirty="0">
                <a:solidFill>
                  <a:srgbClr val="D1D5DB"/>
                </a:solidFill>
                <a:effectLst/>
                <a:latin typeface="Söhne"/>
              </a:rPr>
              <a:t> công khai, cơ sở dữ liệu, nguồn tin tức, tài liệu học thuật và nhiều nguồn khác. Công cụ AI Bing sử dụng các thuật toán và phương pháp phân tích dữ liệu để xử lý và hiểu thông tin từ các nguồn này, từ đó cung cấp kết quả tìm kiếm và thông tin liên quan cho người dùng.</a:t>
            </a:r>
          </a:p>
          <a:p>
            <a:endParaRPr lang="en-US" dirty="0"/>
          </a:p>
        </p:txBody>
      </p:sp>
      <p:sp>
        <p:nvSpPr>
          <p:cNvPr id="4" name="Slide Number Placeholder 3"/>
          <p:cNvSpPr>
            <a:spLocks noGrp="1"/>
          </p:cNvSpPr>
          <p:nvPr>
            <p:ph type="sldNum" sz="quarter" idx="5"/>
          </p:nvPr>
        </p:nvSpPr>
        <p:spPr/>
        <p:txBody>
          <a:bodyPr/>
          <a:lstStyle/>
          <a:p>
            <a:fld id="{F7A68705-E03E-4272-824D-3B38E774C684}" type="slidenum">
              <a:rPr lang="en-US" smtClean="0"/>
              <a:t>1</a:t>
            </a:fld>
            <a:endParaRPr lang="en-US"/>
          </a:p>
        </p:txBody>
      </p:sp>
    </p:spTree>
    <p:extLst>
      <p:ext uri="{BB962C8B-B14F-4D97-AF65-F5344CB8AC3E}">
        <p14:creationId xmlns:p14="http://schemas.microsoft.com/office/powerpoint/2010/main" val="1477561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A68705-E03E-4272-824D-3B38E774C684}" type="slidenum">
              <a:rPr lang="en-US" smtClean="0"/>
              <a:t>3</a:t>
            </a:fld>
            <a:endParaRPr lang="en-US"/>
          </a:p>
        </p:txBody>
      </p:sp>
    </p:spTree>
    <p:extLst>
      <p:ext uri="{BB962C8B-B14F-4D97-AF65-F5344CB8AC3E}">
        <p14:creationId xmlns:p14="http://schemas.microsoft.com/office/powerpoint/2010/main" val="239560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A68705-E03E-4272-824D-3B38E774C684}" type="slidenum">
              <a:rPr lang="en-US" smtClean="0"/>
              <a:t>7</a:t>
            </a:fld>
            <a:endParaRPr lang="en-US"/>
          </a:p>
        </p:txBody>
      </p:sp>
    </p:spTree>
    <p:extLst>
      <p:ext uri="{BB962C8B-B14F-4D97-AF65-F5344CB8AC3E}">
        <p14:creationId xmlns:p14="http://schemas.microsoft.com/office/powerpoint/2010/main" val="3895168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A68705-E03E-4272-824D-3B38E774C684}" type="slidenum">
              <a:rPr lang="en-US" smtClean="0"/>
              <a:t>12</a:t>
            </a:fld>
            <a:endParaRPr lang="en-US"/>
          </a:p>
        </p:txBody>
      </p:sp>
    </p:spTree>
    <p:extLst>
      <p:ext uri="{BB962C8B-B14F-4D97-AF65-F5344CB8AC3E}">
        <p14:creationId xmlns:p14="http://schemas.microsoft.com/office/powerpoint/2010/main" val="39352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0673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212943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57849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1634246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247163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8/19/2023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99752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8/19/2023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601906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856405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585497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753884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764025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8/19/2023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665132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8/19/2023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157433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8/19/2023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71317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8/19/2023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526216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8/19/2023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59377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601687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8/19/2023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1821427309"/>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eneracionxbox.com/bing-wallpapers-gratis-android/" TargetMode="Externa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microsoft.com/en-us/research/project/bing/" TargetMode="External"/><Relationship Id="rId2" Type="http://schemas.openxmlformats.org/officeDocument/2006/relationships/hyperlink" Target="https://blogs.bing.com/search/2012/09/13/bing-a-new-generation-of-search" TargetMode="External"/><Relationship Id="rId1" Type="http://schemas.openxmlformats.org/officeDocument/2006/relationships/slideLayout" Target="../slideLayouts/slideLayout2.xml"/><Relationship Id="rId6" Type="http://schemas.openxmlformats.org/officeDocument/2006/relationships/hyperlink" Target="https://www.microsoft.com/en-us/bing/apis/bing-search-api-v7" TargetMode="External"/><Relationship Id="rId5" Type="http://schemas.openxmlformats.org/officeDocument/2006/relationships/hyperlink" Target="https://azure.microsoft.com/en-us/blog/bing-ai-and-intelligent-search/" TargetMode="External"/><Relationship Id="rId4" Type="http://schemas.openxmlformats.org/officeDocument/2006/relationships/hyperlink" Target="https://www.bing.com/intelligen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t="-4000" b="-4000"/>
          </a:stretch>
        </a:blip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FEC40FE-812D-9D56-7C05-A931A9505A5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3857" y="-2169"/>
            <a:ext cx="12195857" cy="6860169"/>
          </a:xfrm>
          <a:prstGeom prst="rect">
            <a:avLst/>
          </a:prstGeom>
        </p:spPr>
      </p:pic>
      <p:sp>
        <p:nvSpPr>
          <p:cNvPr id="3" name="TextBox 1">
            <a:extLst>
              <a:ext uri="{FF2B5EF4-FFF2-40B4-BE49-F238E27FC236}">
                <a16:creationId xmlns:a16="http://schemas.microsoft.com/office/drawing/2014/main" id="{104A21FA-6CBB-E228-858A-74C23F5C0260}"/>
              </a:ext>
            </a:extLst>
          </p:cNvPr>
          <p:cNvSpPr txBox="1"/>
          <p:nvPr/>
        </p:nvSpPr>
        <p:spPr>
          <a:xfrm>
            <a:off x="1287477" y="3322606"/>
            <a:ext cx="9241186" cy="3329581"/>
          </a:xfrm>
          <a:prstGeom prst="rect">
            <a:avLst/>
          </a:prstGeom>
        </p:spPr>
        <p:txBody>
          <a:bodyPr vert="horz" lIns="91440" tIns="45720" rIns="91440" bIns="45720" rtlCol="0" anchor="b">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5000" b="1" dirty="0" err="1">
                <a:latin typeface="Times New Roman"/>
                <a:ea typeface="+mj-ea"/>
                <a:cs typeface="Times New Roman"/>
              </a:rPr>
              <a:t>Chủ</a:t>
            </a:r>
            <a:r>
              <a:rPr lang="en-US" sz="5000" b="1" dirty="0">
                <a:latin typeface="Times New Roman"/>
                <a:ea typeface="+mj-ea"/>
                <a:cs typeface="Times New Roman"/>
              </a:rPr>
              <a:t> </a:t>
            </a:r>
            <a:r>
              <a:rPr lang="en-US" sz="5000" b="1" dirty="0" err="1">
                <a:latin typeface="Times New Roman"/>
                <a:ea typeface="+mj-ea"/>
                <a:cs typeface="Times New Roman"/>
              </a:rPr>
              <a:t>đề</a:t>
            </a:r>
            <a:r>
              <a:rPr lang="en-US" sz="5000" b="1" dirty="0">
                <a:latin typeface="Times New Roman"/>
                <a:ea typeface="+mj-ea"/>
                <a:cs typeface="Times New Roman"/>
              </a:rPr>
              <a:t>: </a:t>
            </a:r>
          </a:p>
          <a:p>
            <a:pPr>
              <a:lnSpc>
                <a:spcPct val="90000"/>
              </a:lnSpc>
              <a:spcBef>
                <a:spcPct val="0"/>
              </a:spcBef>
              <a:spcAft>
                <a:spcPts val="600"/>
              </a:spcAft>
            </a:pPr>
            <a:r>
              <a:rPr lang="en-US" sz="4000" b="1" dirty="0">
                <a:latin typeface="Times New Roman"/>
                <a:ea typeface="+mj-ea"/>
                <a:cs typeface="Times New Roman"/>
              </a:rPr>
              <a:t>Trình </a:t>
            </a:r>
            <a:r>
              <a:rPr lang="en-US" sz="4000" b="1" dirty="0" err="1">
                <a:latin typeface="Times New Roman"/>
                <a:ea typeface="+mj-ea"/>
                <a:cs typeface="Times New Roman"/>
              </a:rPr>
              <a:t>bày</a:t>
            </a:r>
            <a:r>
              <a:rPr lang="en-US" sz="4000" b="1" dirty="0">
                <a:latin typeface="Times New Roman"/>
                <a:ea typeface="+mj-ea"/>
                <a:cs typeface="Times New Roman"/>
              </a:rPr>
              <a:t> </a:t>
            </a:r>
            <a:r>
              <a:rPr lang="vi-VN" sz="4000" b="1" dirty="0">
                <a:latin typeface="Times New Roman"/>
                <a:ea typeface="+mj-ea"/>
                <a:cs typeface="Times New Roman"/>
              </a:rPr>
              <a:t>và tìm hiểu về công cụ AI Bing</a:t>
            </a:r>
            <a:endParaRPr lang="en-US" sz="4000" b="1" dirty="0">
              <a:solidFill>
                <a:srgbClr val="FFFF0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336722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A computer screen shot of mountains&#10;&#10;Description automatically generated">
            <a:extLst>
              <a:ext uri="{FF2B5EF4-FFF2-40B4-BE49-F238E27FC236}">
                <a16:creationId xmlns:a16="http://schemas.microsoft.com/office/drawing/2014/main" id="{A0AE1CDF-A7DE-BC58-03B2-F94C3DB563B1}"/>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7" name="TextBox 6">
            <a:extLst>
              <a:ext uri="{FF2B5EF4-FFF2-40B4-BE49-F238E27FC236}">
                <a16:creationId xmlns:a16="http://schemas.microsoft.com/office/drawing/2014/main" id="{A2F7430F-7CB6-E10F-9FDC-2A4CB9878145}"/>
              </a:ext>
            </a:extLst>
          </p:cNvPr>
          <p:cNvSpPr txBox="1"/>
          <p:nvPr/>
        </p:nvSpPr>
        <p:spPr>
          <a:xfrm>
            <a:off x="4037012" y="1734095"/>
            <a:ext cx="1907273" cy="523220"/>
          </a:xfrm>
          <a:prstGeom prst="rect">
            <a:avLst/>
          </a:prstGeom>
          <a:noFill/>
        </p:spPr>
        <p:txBody>
          <a:bodyPr wrap="square">
            <a:spAutoFit/>
          </a:bodyPr>
          <a:lstStyle/>
          <a:p>
            <a:pPr algn="ctr"/>
            <a:r>
              <a:rPr lang="vi-VN" sz="2800" b="1" dirty="0">
                <a:solidFill>
                  <a:schemeClr val="bg1"/>
                </a:solidFill>
                <a:latin typeface="Times New Roman"/>
                <a:cs typeface="Times New Roman"/>
              </a:rPr>
              <a:t>Tính năng</a:t>
            </a:r>
            <a:endParaRPr lang="en-US" sz="2800" b="1" dirty="0">
              <a:solidFill>
                <a:schemeClr val="bg1"/>
              </a:solidFill>
              <a:latin typeface="Times New Roman"/>
              <a:cs typeface="Times New Roman"/>
            </a:endParaRPr>
          </a:p>
        </p:txBody>
      </p:sp>
      <p:sp>
        <p:nvSpPr>
          <p:cNvPr id="2" name="Rectangle: Rounded Corners 1">
            <a:extLst>
              <a:ext uri="{FF2B5EF4-FFF2-40B4-BE49-F238E27FC236}">
                <a16:creationId xmlns:a16="http://schemas.microsoft.com/office/drawing/2014/main" id="{0D94D16E-20BA-D552-6512-8FA7BDDD8217}"/>
              </a:ext>
            </a:extLst>
          </p:cNvPr>
          <p:cNvSpPr/>
          <p:nvPr/>
        </p:nvSpPr>
        <p:spPr>
          <a:xfrm>
            <a:off x="825565" y="2500308"/>
            <a:ext cx="2190571" cy="784077"/>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b="1" dirty="0">
                <a:solidFill>
                  <a:schemeClr val="bg1"/>
                </a:solidFill>
                <a:latin typeface="Times New Roman"/>
                <a:cs typeface="Times New Roman"/>
              </a:rPr>
              <a:t>Giải thích văn bản</a:t>
            </a:r>
            <a:endParaRPr lang="en-US" sz="2000" b="1" dirty="0">
              <a:solidFill>
                <a:schemeClr val="bg1"/>
              </a:solidFill>
              <a:latin typeface="Times New Roman"/>
              <a:cs typeface="Times New Roman"/>
            </a:endParaRPr>
          </a:p>
        </p:txBody>
      </p:sp>
      <p:sp>
        <p:nvSpPr>
          <p:cNvPr id="19" name="Rectangle: Rounded Corners 18">
            <a:extLst>
              <a:ext uri="{FF2B5EF4-FFF2-40B4-BE49-F238E27FC236}">
                <a16:creationId xmlns:a16="http://schemas.microsoft.com/office/drawing/2014/main" id="{5D163A9A-6B44-A7EB-74CA-0DFEA96F0ADE}"/>
              </a:ext>
            </a:extLst>
          </p:cNvPr>
          <p:cNvSpPr/>
          <p:nvPr/>
        </p:nvSpPr>
        <p:spPr>
          <a:xfrm>
            <a:off x="272946" y="3924295"/>
            <a:ext cx="3295809" cy="2819400"/>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vi-VN" sz="2000">
                <a:solidFill>
                  <a:schemeClr val="bg1"/>
                </a:solidFill>
                <a:latin typeface="Times New Roman"/>
                <a:cs typeface="Times New Roman"/>
              </a:rPr>
              <a:t>Phần này cũng đưa cho Bing một đoạn văn ngắn và yêu cầu nó giải thích cho một học sinh cấp 2 hiểu thì nó có lược bớt một số từ khó làm cho đoạn văn dễ hiểu hơn.</a:t>
            </a:r>
            <a:endParaRPr lang="en-US" sz="2000" dirty="0">
              <a:solidFill>
                <a:schemeClr val="bg1"/>
              </a:solidFill>
              <a:latin typeface="Times New Roman"/>
              <a:cs typeface="Times New Roman"/>
            </a:endParaRPr>
          </a:p>
        </p:txBody>
      </p:sp>
      <p:cxnSp>
        <p:nvCxnSpPr>
          <p:cNvPr id="25" name="Straight Arrow Connector 24">
            <a:extLst>
              <a:ext uri="{FF2B5EF4-FFF2-40B4-BE49-F238E27FC236}">
                <a16:creationId xmlns:a16="http://schemas.microsoft.com/office/drawing/2014/main" id="{1B391670-7D87-5C13-8F04-F4565C96EAE3}"/>
              </a:ext>
            </a:extLst>
          </p:cNvPr>
          <p:cNvCxnSpPr>
            <a:cxnSpLocks/>
            <a:stCxn id="2" idx="2"/>
            <a:endCxn id="19" idx="0"/>
          </p:cNvCxnSpPr>
          <p:nvPr/>
        </p:nvCxnSpPr>
        <p:spPr>
          <a:xfrm>
            <a:off x="1920851" y="3284385"/>
            <a:ext cx="0" cy="63991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33" name="Rectangle: Rounded Corners 32">
            <a:extLst>
              <a:ext uri="{FF2B5EF4-FFF2-40B4-BE49-F238E27FC236}">
                <a16:creationId xmlns:a16="http://schemas.microsoft.com/office/drawing/2014/main" id="{EB0CE312-1967-9D45-78E1-07A928AD7360}"/>
              </a:ext>
            </a:extLst>
          </p:cNvPr>
          <p:cNvSpPr/>
          <p:nvPr/>
        </p:nvSpPr>
        <p:spPr>
          <a:xfrm>
            <a:off x="5036064" y="2494048"/>
            <a:ext cx="2190571" cy="784077"/>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b="1" dirty="0">
                <a:solidFill>
                  <a:schemeClr val="bg1"/>
                </a:solidFill>
                <a:latin typeface="Times New Roman"/>
                <a:cs typeface="Times New Roman"/>
              </a:rPr>
              <a:t>Hiểu số liệu</a:t>
            </a:r>
            <a:endParaRPr lang="en-US" sz="2000" b="1" dirty="0">
              <a:solidFill>
                <a:schemeClr val="bg1"/>
              </a:solidFill>
              <a:latin typeface="Times New Roman"/>
              <a:cs typeface="Times New Roman"/>
            </a:endParaRPr>
          </a:p>
        </p:txBody>
      </p:sp>
      <p:sp>
        <p:nvSpPr>
          <p:cNvPr id="34" name="Rectangle: Rounded Corners 33">
            <a:extLst>
              <a:ext uri="{FF2B5EF4-FFF2-40B4-BE49-F238E27FC236}">
                <a16:creationId xmlns:a16="http://schemas.microsoft.com/office/drawing/2014/main" id="{D8ED9A4A-CE84-65EA-3E44-E5C349471E45}"/>
              </a:ext>
            </a:extLst>
          </p:cNvPr>
          <p:cNvSpPr/>
          <p:nvPr/>
        </p:nvSpPr>
        <p:spPr>
          <a:xfrm>
            <a:off x="4483445" y="3918035"/>
            <a:ext cx="3295809" cy="2819400"/>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vi-VN" sz="2000">
                <a:solidFill>
                  <a:schemeClr val="bg1"/>
                </a:solidFill>
                <a:latin typeface="Times New Roman"/>
                <a:cs typeface="Times New Roman"/>
              </a:rPr>
              <a:t>Có thử cho số liệu vào thì thấy Bing phân tích cũng khá ổn. Phân tích theo từng mục như số ca mắc mới, số ca mắc được công bố khỏi bệnh (hỏi với số liệu của Covid)</a:t>
            </a:r>
            <a:endParaRPr lang="en-US" sz="2000" dirty="0">
              <a:solidFill>
                <a:schemeClr val="bg1"/>
              </a:solidFill>
              <a:latin typeface="Times New Roman"/>
              <a:cs typeface="Times New Roman"/>
            </a:endParaRPr>
          </a:p>
        </p:txBody>
      </p:sp>
      <p:cxnSp>
        <p:nvCxnSpPr>
          <p:cNvPr id="35" name="Straight Arrow Connector 34">
            <a:extLst>
              <a:ext uri="{FF2B5EF4-FFF2-40B4-BE49-F238E27FC236}">
                <a16:creationId xmlns:a16="http://schemas.microsoft.com/office/drawing/2014/main" id="{5AB77CC7-39D9-A490-0D6C-426BBC886204}"/>
              </a:ext>
            </a:extLst>
          </p:cNvPr>
          <p:cNvCxnSpPr>
            <a:cxnSpLocks/>
            <a:stCxn id="33" idx="2"/>
            <a:endCxn id="34" idx="0"/>
          </p:cNvCxnSpPr>
          <p:nvPr/>
        </p:nvCxnSpPr>
        <p:spPr>
          <a:xfrm>
            <a:off x="6131350" y="3278125"/>
            <a:ext cx="0" cy="63991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36" name="Rectangle: Rounded Corners 35">
            <a:extLst>
              <a:ext uri="{FF2B5EF4-FFF2-40B4-BE49-F238E27FC236}">
                <a16:creationId xmlns:a16="http://schemas.microsoft.com/office/drawing/2014/main" id="{31CF75F2-535F-EB1C-2C21-AF5AD76DFD49}"/>
              </a:ext>
            </a:extLst>
          </p:cNvPr>
          <p:cNvSpPr/>
          <p:nvPr/>
        </p:nvSpPr>
        <p:spPr>
          <a:xfrm>
            <a:off x="9153153" y="2500308"/>
            <a:ext cx="2190571" cy="784077"/>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b="1" dirty="0" err="1">
                <a:solidFill>
                  <a:schemeClr val="bg1"/>
                </a:solidFill>
                <a:latin typeface="Times New Roman"/>
                <a:cs typeface="Times New Roman"/>
              </a:rPr>
              <a:t>Text</a:t>
            </a:r>
            <a:r>
              <a:rPr lang="vi-VN" sz="2000" b="1" dirty="0">
                <a:solidFill>
                  <a:schemeClr val="bg1"/>
                </a:solidFill>
                <a:latin typeface="Times New Roman"/>
                <a:cs typeface="Times New Roman"/>
              </a:rPr>
              <a:t> </a:t>
            </a:r>
            <a:r>
              <a:rPr lang="vi-VN" sz="2000" b="1" dirty="0" err="1">
                <a:solidFill>
                  <a:schemeClr val="bg1"/>
                </a:solidFill>
                <a:latin typeface="Times New Roman"/>
                <a:cs typeface="Times New Roman"/>
              </a:rPr>
              <a:t>translation</a:t>
            </a:r>
            <a:endParaRPr lang="en-US" sz="2000" b="1" dirty="0">
              <a:solidFill>
                <a:schemeClr val="bg1"/>
              </a:solidFill>
              <a:latin typeface="Times New Roman"/>
              <a:cs typeface="Times New Roman"/>
            </a:endParaRPr>
          </a:p>
        </p:txBody>
      </p:sp>
      <p:sp>
        <p:nvSpPr>
          <p:cNvPr id="37" name="Rectangle: Rounded Corners 36">
            <a:extLst>
              <a:ext uri="{FF2B5EF4-FFF2-40B4-BE49-F238E27FC236}">
                <a16:creationId xmlns:a16="http://schemas.microsoft.com/office/drawing/2014/main" id="{C0272C71-82D8-5030-75F1-3D990C618EF6}"/>
              </a:ext>
            </a:extLst>
          </p:cNvPr>
          <p:cNvSpPr/>
          <p:nvPr/>
        </p:nvSpPr>
        <p:spPr>
          <a:xfrm>
            <a:off x="8600534" y="3924295"/>
            <a:ext cx="3295809" cy="2819400"/>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vi-VN" sz="2000">
                <a:solidFill>
                  <a:schemeClr val="bg1"/>
                </a:solidFill>
                <a:latin typeface="Times New Roman"/>
                <a:cs typeface="Times New Roman"/>
              </a:rPr>
              <a:t>Có thử dịch một đoạn nhỏ thì thấy kết quả dịch cũng khá tốt không có lỗi sai trong ngữ pháp và từ vựng dùng cũng khá ổn</a:t>
            </a:r>
            <a:endParaRPr lang="en-US" sz="2000" dirty="0">
              <a:solidFill>
                <a:schemeClr val="bg1"/>
              </a:solidFill>
              <a:latin typeface="Times New Roman"/>
              <a:cs typeface="Times New Roman"/>
            </a:endParaRPr>
          </a:p>
        </p:txBody>
      </p:sp>
      <p:cxnSp>
        <p:nvCxnSpPr>
          <p:cNvPr id="38" name="Straight Arrow Connector 37">
            <a:extLst>
              <a:ext uri="{FF2B5EF4-FFF2-40B4-BE49-F238E27FC236}">
                <a16:creationId xmlns:a16="http://schemas.microsoft.com/office/drawing/2014/main" id="{8877FC9F-D41E-6DDC-224C-A5E69011A57E}"/>
              </a:ext>
            </a:extLst>
          </p:cNvPr>
          <p:cNvCxnSpPr>
            <a:cxnSpLocks/>
            <a:stCxn id="36" idx="2"/>
            <a:endCxn id="37" idx="0"/>
          </p:cNvCxnSpPr>
          <p:nvPr/>
        </p:nvCxnSpPr>
        <p:spPr>
          <a:xfrm>
            <a:off x="10248439" y="3284385"/>
            <a:ext cx="0" cy="63991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673286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A computer screen shot of mountains&#10;&#10;Description automatically generated">
            <a:extLst>
              <a:ext uri="{FF2B5EF4-FFF2-40B4-BE49-F238E27FC236}">
                <a16:creationId xmlns:a16="http://schemas.microsoft.com/office/drawing/2014/main" id="{A0AE1CDF-A7DE-BC58-03B2-F94C3DB563B1}"/>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7" name="TextBox 6">
            <a:extLst>
              <a:ext uri="{FF2B5EF4-FFF2-40B4-BE49-F238E27FC236}">
                <a16:creationId xmlns:a16="http://schemas.microsoft.com/office/drawing/2014/main" id="{A2F7430F-7CB6-E10F-9FDC-2A4CB9878145}"/>
              </a:ext>
            </a:extLst>
          </p:cNvPr>
          <p:cNvSpPr txBox="1"/>
          <p:nvPr/>
        </p:nvSpPr>
        <p:spPr>
          <a:xfrm>
            <a:off x="4037012" y="1734095"/>
            <a:ext cx="1907273" cy="523220"/>
          </a:xfrm>
          <a:prstGeom prst="rect">
            <a:avLst/>
          </a:prstGeom>
          <a:noFill/>
        </p:spPr>
        <p:txBody>
          <a:bodyPr wrap="square">
            <a:spAutoFit/>
          </a:bodyPr>
          <a:lstStyle/>
          <a:p>
            <a:pPr algn="ctr"/>
            <a:r>
              <a:rPr lang="vi-VN" sz="2800" b="1" dirty="0">
                <a:solidFill>
                  <a:schemeClr val="bg1"/>
                </a:solidFill>
                <a:latin typeface="Times New Roman"/>
                <a:cs typeface="Times New Roman"/>
              </a:rPr>
              <a:t>Tính năng</a:t>
            </a:r>
            <a:endParaRPr lang="en-US" sz="2800" b="1" dirty="0">
              <a:solidFill>
                <a:schemeClr val="bg1"/>
              </a:solidFill>
              <a:latin typeface="Times New Roman"/>
              <a:cs typeface="Times New Roman"/>
            </a:endParaRPr>
          </a:p>
        </p:txBody>
      </p:sp>
      <p:sp>
        <p:nvSpPr>
          <p:cNvPr id="2" name="Rectangle: Rounded Corners 1">
            <a:extLst>
              <a:ext uri="{FF2B5EF4-FFF2-40B4-BE49-F238E27FC236}">
                <a16:creationId xmlns:a16="http://schemas.microsoft.com/office/drawing/2014/main" id="{0D94D16E-20BA-D552-6512-8FA7BDDD8217}"/>
              </a:ext>
            </a:extLst>
          </p:cNvPr>
          <p:cNvSpPr/>
          <p:nvPr/>
        </p:nvSpPr>
        <p:spPr>
          <a:xfrm>
            <a:off x="2551122" y="2500308"/>
            <a:ext cx="2190571" cy="784077"/>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b="1" dirty="0">
                <a:solidFill>
                  <a:schemeClr val="bg1"/>
                </a:solidFill>
                <a:latin typeface="Times New Roman"/>
                <a:cs typeface="Times New Roman"/>
              </a:rPr>
              <a:t>Sinh văn bản</a:t>
            </a:r>
            <a:endParaRPr lang="en-US" sz="2000" b="1" dirty="0">
              <a:solidFill>
                <a:schemeClr val="bg1"/>
              </a:solidFill>
              <a:latin typeface="Times New Roman"/>
              <a:cs typeface="Times New Roman"/>
            </a:endParaRPr>
          </a:p>
        </p:txBody>
      </p:sp>
      <p:sp>
        <p:nvSpPr>
          <p:cNvPr id="19" name="Rectangle: Rounded Corners 18">
            <a:extLst>
              <a:ext uri="{FF2B5EF4-FFF2-40B4-BE49-F238E27FC236}">
                <a16:creationId xmlns:a16="http://schemas.microsoft.com/office/drawing/2014/main" id="{5D163A9A-6B44-A7EB-74CA-0DFEA96F0ADE}"/>
              </a:ext>
            </a:extLst>
          </p:cNvPr>
          <p:cNvSpPr/>
          <p:nvPr/>
        </p:nvSpPr>
        <p:spPr>
          <a:xfrm>
            <a:off x="1700111" y="3924295"/>
            <a:ext cx="3909119" cy="2819400"/>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vi-VN" sz="2000">
                <a:solidFill>
                  <a:schemeClr val="bg1"/>
                </a:solidFill>
                <a:latin typeface="Times New Roman"/>
                <a:cs typeface="Times New Roman"/>
              </a:rPr>
              <a:t>Phần này của Bing còn làm khá yếu. Ví dụ như yêu cầu viết một tham luận thì Bing không hiểu và đi tìm thông tin về chủ đề mình yêu cầu viết thôi</a:t>
            </a:r>
            <a:endParaRPr lang="en-US" sz="2000" dirty="0">
              <a:solidFill>
                <a:schemeClr val="bg1"/>
              </a:solidFill>
              <a:latin typeface="Times New Roman"/>
              <a:cs typeface="Times New Roman"/>
            </a:endParaRPr>
          </a:p>
        </p:txBody>
      </p:sp>
      <p:cxnSp>
        <p:nvCxnSpPr>
          <p:cNvPr id="25" name="Straight Arrow Connector 24">
            <a:extLst>
              <a:ext uri="{FF2B5EF4-FFF2-40B4-BE49-F238E27FC236}">
                <a16:creationId xmlns:a16="http://schemas.microsoft.com/office/drawing/2014/main" id="{1B391670-7D87-5C13-8F04-F4565C96EAE3}"/>
              </a:ext>
            </a:extLst>
          </p:cNvPr>
          <p:cNvCxnSpPr>
            <a:cxnSpLocks/>
            <a:stCxn id="2" idx="2"/>
            <a:endCxn id="19" idx="0"/>
          </p:cNvCxnSpPr>
          <p:nvPr/>
        </p:nvCxnSpPr>
        <p:spPr>
          <a:xfrm>
            <a:off x="3646408" y="3284385"/>
            <a:ext cx="8263" cy="63991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33" name="Rectangle: Rounded Corners 32">
            <a:extLst>
              <a:ext uri="{FF2B5EF4-FFF2-40B4-BE49-F238E27FC236}">
                <a16:creationId xmlns:a16="http://schemas.microsoft.com/office/drawing/2014/main" id="{EB0CE312-1967-9D45-78E1-07A928AD7360}"/>
              </a:ext>
            </a:extLst>
          </p:cNvPr>
          <p:cNvSpPr/>
          <p:nvPr/>
        </p:nvSpPr>
        <p:spPr>
          <a:xfrm>
            <a:off x="7518856" y="2500308"/>
            <a:ext cx="2190571" cy="784077"/>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b="1" dirty="0">
                <a:solidFill>
                  <a:schemeClr val="bg1"/>
                </a:solidFill>
                <a:latin typeface="Times New Roman"/>
                <a:cs typeface="Times New Roman"/>
              </a:rPr>
              <a:t>Tìm kiếm thông tin</a:t>
            </a:r>
            <a:endParaRPr lang="en-US" sz="2000" b="1" dirty="0">
              <a:solidFill>
                <a:schemeClr val="bg1"/>
              </a:solidFill>
              <a:latin typeface="Times New Roman"/>
              <a:cs typeface="Times New Roman"/>
            </a:endParaRPr>
          </a:p>
        </p:txBody>
      </p:sp>
      <p:sp>
        <p:nvSpPr>
          <p:cNvPr id="34" name="Rectangle: Rounded Corners 33">
            <a:extLst>
              <a:ext uri="{FF2B5EF4-FFF2-40B4-BE49-F238E27FC236}">
                <a16:creationId xmlns:a16="http://schemas.microsoft.com/office/drawing/2014/main" id="{D8ED9A4A-CE84-65EA-3E44-E5C349471E45}"/>
              </a:ext>
            </a:extLst>
          </p:cNvPr>
          <p:cNvSpPr/>
          <p:nvPr/>
        </p:nvSpPr>
        <p:spPr>
          <a:xfrm>
            <a:off x="6730001" y="3924295"/>
            <a:ext cx="3794078" cy="2819400"/>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vi-VN" sz="2000">
                <a:solidFill>
                  <a:schemeClr val="bg1"/>
                </a:solidFill>
                <a:latin typeface="Times New Roman"/>
                <a:cs typeface="Times New Roman"/>
              </a:rPr>
              <a:t>Có thử cho Bing tìm kiếm một số bài báo quốc tế về bài toán phân tích cảm xúc thì có gợi ý một số bài toán khá hay trong các tạp chí IEEE và một số tạp chí khác nữa. Nhưng nếu hỏi nó bằng tiếng việt thì nó sẽ chỉ gợi ý những bài trong nước thôi.</a:t>
            </a:r>
            <a:endParaRPr lang="en-US" sz="2000" dirty="0">
              <a:solidFill>
                <a:schemeClr val="bg1"/>
              </a:solidFill>
              <a:latin typeface="Times New Roman"/>
              <a:cs typeface="Times New Roman"/>
            </a:endParaRPr>
          </a:p>
        </p:txBody>
      </p:sp>
      <p:cxnSp>
        <p:nvCxnSpPr>
          <p:cNvPr id="35" name="Straight Arrow Connector 34">
            <a:extLst>
              <a:ext uri="{FF2B5EF4-FFF2-40B4-BE49-F238E27FC236}">
                <a16:creationId xmlns:a16="http://schemas.microsoft.com/office/drawing/2014/main" id="{5AB77CC7-39D9-A490-0D6C-426BBC886204}"/>
              </a:ext>
            </a:extLst>
          </p:cNvPr>
          <p:cNvCxnSpPr>
            <a:cxnSpLocks/>
            <a:stCxn id="33" idx="2"/>
            <a:endCxn id="34" idx="0"/>
          </p:cNvCxnSpPr>
          <p:nvPr/>
        </p:nvCxnSpPr>
        <p:spPr>
          <a:xfrm>
            <a:off x="8614142" y="3284385"/>
            <a:ext cx="12898" cy="63991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993886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6">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A screenshot of a chat&#10;&#10;Description automatically generated with medium confidence">
            <a:extLst>
              <a:ext uri="{FF2B5EF4-FFF2-40B4-BE49-F238E27FC236}">
                <a16:creationId xmlns:a16="http://schemas.microsoft.com/office/drawing/2014/main" id="{BF32C91C-63AF-AE81-EAF2-2B2FDEB5092C}"/>
              </a:ext>
            </a:extLst>
          </p:cNvPr>
          <p:cNvPicPr>
            <a:picLocks noChangeAspect="1"/>
          </p:cNvPicPr>
          <p:nvPr/>
        </p:nvPicPr>
        <p:blipFill rotWithShape="1">
          <a:blip r:embed="rId3"/>
          <a:srcRect l="29451" r="1" b="1"/>
          <a:stretch/>
        </p:blipFill>
        <p:spPr>
          <a:xfrm>
            <a:off x="198739" y="171717"/>
            <a:ext cx="5804105" cy="3167426"/>
          </a:xfrm>
          <a:prstGeom prst="rect">
            <a:avLst/>
          </a:prstGeom>
        </p:spPr>
      </p:pic>
      <p:pic>
        <p:nvPicPr>
          <p:cNvPr id="4" name="Picture 3" descr="A screenshot of a computer&#10;&#10;Description automatically generated with medium confidence">
            <a:extLst>
              <a:ext uri="{FF2B5EF4-FFF2-40B4-BE49-F238E27FC236}">
                <a16:creationId xmlns:a16="http://schemas.microsoft.com/office/drawing/2014/main" id="{91E1C708-0627-FFB2-1103-4BEEA0844B64}"/>
              </a:ext>
            </a:extLst>
          </p:cNvPr>
          <p:cNvPicPr>
            <a:picLocks noChangeAspect="1"/>
          </p:cNvPicPr>
          <p:nvPr/>
        </p:nvPicPr>
        <p:blipFill rotWithShape="1">
          <a:blip r:embed="rId4"/>
          <a:srcRect l="22663" r="-1" b="-1"/>
          <a:stretch/>
        </p:blipFill>
        <p:spPr>
          <a:xfrm>
            <a:off x="6195373" y="171717"/>
            <a:ext cx="5797883" cy="3167426"/>
          </a:xfrm>
          <a:prstGeom prst="rect">
            <a:avLst/>
          </a:prstGeom>
        </p:spPr>
      </p:pic>
      <p:pic>
        <p:nvPicPr>
          <p:cNvPr id="7" name="Picture 6" descr="A screenshot of a chat&#10;&#10;Description automatically generated with medium confidence">
            <a:extLst>
              <a:ext uri="{FF2B5EF4-FFF2-40B4-BE49-F238E27FC236}">
                <a16:creationId xmlns:a16="http://schemas.microsoft.com/office/drawing/2014/main" id="{128044F8-C6DC-C778-D9BC-ABA5CC83370F}"/>
              </a:ext>
            </a:extLst>
          </p:cNvPr>
          <p:cNvPicPr>
            <a:picLocks noChangeAspect="1"/>
          </p:cNvPicPr>
          <p:nvPr/>
        </p:nvPicPr>
        <p:blipFill rotWithShape="1">
          <a:blip r:embed="rId5"/>
          <a:srcRect r="6902" b="-2"/>
          <a:stretch/>
        </p:blipFill>
        <p:spPr>
          <a:xfrm>
            <a:off x="198739" y="3510858"/>
            <a:ext cx="5804105" cy="2789948"/>
          </a:xfrm>
          <a:prstGeom prst="rect">
            <a:avLst/>
          </a:prstGeom>
        </p:spPr>
      </p:pic>
      <p:pic>
        <p:nvPicPr>
          <p:cNvPr id="11" name="Picture 10" descr="A screenshot of a chat&#10;&#10;Description automatically generated with medium confidence">
            <a:extLst>
              <a:ext uri="{FF2B5EF4-FFF2-40B4-BE49-F238E27FC236}">
                <a16:creationId xmlns:a16="http://schemas.microsoft.com/office/drawing/2014/main" id="{46EA5C1D-CE90-05BB-4DC3-2D063DE77AC9}"/>
              </a:ext>
            </a:extLst>
          </p:cNvPr>
          <p:cNvPicPr>
            <a:picLocks noChangeAspect="1"/>
          </p:cNvPicPr>
          <p:nvPr/>
        </p:nvPicPr>
        <p:blipFill rotWithShape="1">
          <a:blip r:embed="rId6"/>
          <a:srcRect l="45969" r="-2" b="-2"/>
          <a:stretch/>
        </p:blipFill>
        <p:spPr>
          <a:xfrm>
            <a:off x="6195372" y="3510858"/>
            <a:ext cx="5797883" cy="2789948"/>
          </a:xfrm>
          <a:prstGeom prst="rect">
            <a:avLst/>
          </a:prstGeom>
        </p:spPr>
      </p:pic>
    </p:spTree>
    <p:extLst>
      <p:ext uri="{BB962C8B-B14F-4D97-AF65-F5344CB8AC3E}">
        <p14:creationId xmlns:p14="http://schemas.microsoft.com/office/powerpoint/2010/main" val="4018182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mountains&#10;&#10;Description automatically generated">
            <a:extLst>
              <a:ext uri="{FF2B5EF4-FFF2-40B4-BE49-F238E27FC236}">
                <a16:creationId xmlns:a16="http://schemas.microsoft.com/office/drawing/2014/main" id="{A0AE1CDF-A7DE-BC58-03B2-F94C3DB563B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7" name="TextBox 6">
            <a:extLst>
              <a:ext uri="{FF2B5EF4-FFF2-40B4-BE49-F238E27FC236}">
                <a16:creationId xmlns:a16="http://schemas.microsoft.com/office/drawing/2014/main" id="{A2F7430F-7CB6-E10F-9FDC-2A4CB9878145}"/>
              </a:ext>
            </a:extLst>
          </p:cNvPr>
          <p:cNvSpPr txBox="1"/>
          <p:nvPr/>
        </p:nvSpPr>
        <p:spPr>
          <a:xfrm>
            <a:off x="3649414" y="1662757"/>
            <a:ext cx="2446586" cy="523220"/>
          </a:xfrm>
          <a:prstGeom prst="rect">
            <a:avLst/>
          </a:prstGeom>
          <a:noFill/>
        </p:spPr>
        <p:txBody>
          <a:bodyPr wrap="square">
            <a:spAutoFit/>
          </a:bodyPr>
          <a:lstStyle/>
          <a:p>
            <a:pPr algn="ctr"/>
            <a:r>
              <a:rPr lang="vi-VN" sz="2800" b="1" dirty="0">
                <a:solidFill>
                  <a:schemeClr val="bg1"/>
                </a:solidFill>
                <a:latin typeface="Times New Roman"/>
                <a:cs typeface="Times New Roman"/>
              </a:rPr>
              <a:t>Tính năng </a:t>
            </a:r>
            <a:endParaRPr lang="en-US" sz="2800" b="1" dirty="0">
              <a:solidFill>
                <a:schemeClr val="bg1"/>
              </a:solidFill>
              <a:latin typeface="Times New Roman"/>
              <a:cs typeface="Times New Roman"/>
            </a:endParaRPr>
          </a:p>
        </p:txBody>
      </p:sp>
      <p:pic>
        <p:nvPicPr>
          <p:cNvPr id="4" name="Picture 3">
            <a:extLst>
              <a:ext uri="{FF2B5EF4-FFF2-40B4-BE49-F238E27FC236}">
                <a16:creationId xmlns:a16="http://schemas.microsoft.com/office/drawing/2014/main" id="{DD843E82-3F2A-8906-FB68-188C0B6CEE13}"/>
              </a:ext>
            </a:extLst>
          </p:cNvPr>
          <p:cNvPicPr>
            <a:picLocks noChangeAspect="1"/>
          </p:cNvPicPr>
          <p:nvPr/>
        </p:nvPicPr>
        <p:blipFill>
          <a:blip r:embed="rId3"/>
          <a:stretch>
            <a:fillRect/>
          </a:stretch>
        </p:blipFill>
        <p:spPr>
          <a:xfrm>
            <a:off x="640017" y="3457476"/>
            <a:ext cx="5736738" cy="3174974"/>
          </a:xfrm>
          <a:prstGeom prst="rect">
            <a:avLst/>
          </a:prstGeom>
        </p:spPr>
      </p:pic>
      <p:cxnSp>
        <p:nvCxnSpPr>
          <p:cNvPr id="6" name="Đường kết nối: Cong 10">
            <a:extLst>
              <a:ext uri="{FF2B5EF4-FFF2-40B4-BE49-F238E27FC236}">
                <a16:creationId xmlns:a16="http://schemas.microsoft.com/office/drawing/2014/main" id="{CFD8B70E-4CFE-D562-4D05-3955542F3E2B}"/>
              </a:ext>
            </a:extLst>
          </p:cNvPr>
          <p:cNvCxnSpPr>
            <a:cxnSpLocks/>
          </p:cNvCxnSpPr>
          <p:nvPr/>
        </p:nvCxnSpPr>
        <p:spPr>
          <a:xfrm flipV="1">
            <a:off x="5390866" y="4271752"/>
            <a:ext cx="2729552" cy="208810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pic>
        <p:nvPicPr>
          <p:cNvPr id="13" name="Picture 12">
            <a:extLst>
              <a:ext uri="{FF2B5EF4-FFF2-40B4-BE49-F238E27FC236}">
                <a16:creationId xmlns:a16="http://schemas.microsoft.com/office/drawing/2014/main" id="{F8BAA56E-8009-C1FD-453E-DDF2AABFC04B}"/>
              </a:ext>
            </a:extLst>
          </p:cNvPr>
          <p:cNvPicPr>
            <a:picLocks noChangeAspect="1"/>
          </p:cNvPicPr>
          <p:nvPr/>
        </p:nvPicPr>
        <p:blipFill>
          <a:blip r:embed="rId4"/>
          <a:stretch>
            <a:fillRect/>
          </a:stretch>
        </p:blipFill>
        <p:spPr>
          <a:xfrm>
            <a:off x="8120418" y="2963741"/>
            <a:ext cx="3204947" cy="2371140"/>
          </a:xfrm>
          <a:prstGeom prst="rect">
            <a:avLst/>
          </a:prstGeom>
        </p:spPr>
      </p:pic>
      <p:sp>
        <p:nvSpPr>
          <p:cNvPr id="15" name="TextBox 1">
            <a:extLst>
              <a:ext uri="{FF2B5EF4-FFF2-40B4-BE49-F238E27FC236}">
                <a16:creationId xmlns:a16="http://schemas.microsoft.com/office/drawing/2014/main" id="{2903DC2A-28F0-73DC-71D6-7666FF645ADB}"/>
              </a:ext>
            </a:extLst>
          </p:cNvPr>
          <p:cNvSpPr txBox="1"/>
          <p:nvPr/>
        </p:nvSpPr>
        <p:spPr>
          <a:xfrm>
            <a:off x="640017" y="2331505"/>
            <a:ext cx="10685347"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vi-VN" sz="2400" b="1" dirty="0">
                <a:solidFill>
                  <a:schemeClr val="bg2"/>
                </a:solidFill>
                <a:latin typeface="Times  New Roman"/>
                <a:ea typeface="Roboto" panose="02000000000000000000" pitchFamily="2" charset="0"/>
                <a:cs typeface="Roboto" panose="02000000000000000000" pitchFamily="2" charset="0"/>
              </a:rPr>
              <a:t>Bing AI</a:t>
            </a:r>
            <a:r>
              <a:rPr lang="en-US" sz="2400" b="1" dirty="0">
                <a:solidFill>
                  <a:schemeClr val="bg2"/>
                </a:solidFill>
                <a:effectLst/>
                <a:latin typeface="Times  New Roman"/>
                <a:ea typeface="Roboto" panose="02000000000000000000" pitchFamily="2" charset="0"/>
                <a:cs typeface="Roboto" panose="02000000000000000000" pitchFamily="2" charset="0"/>
              </a:rPr>
              <a:t> </a:t>
            </a:r>
            <a:r>
              <a:rPr lang="en-US" sz="2400" b="1" dirty="0" err="1">
                <a:solidFill>
                  <a:schemeClr val="bg2"/>
                </a:solidFill>
                <a:effectLst/>
                <a:latin typeface="Times  New Roman"/>
                <a:ea typeface="Roboto" panose="02000000000000000000" pitchFamily="2" charset="0"/>
                <a:cs typeface="Roboto" panose="02000000000000000000" pitchFamily="2" charset="0"/>
              </a:rPr>
              <a:t>cho</a:t>
            </a:r>
            <a:r>
              <a:rPr lang="en-US" sz="2400" b="1" dirty="0">
                <a:solidFill>
                  <a:schemeClr val="bg2"/>
                </a:solidFill>
                <a:effectLst/>
                <a:latin typeface="Times  New Roman"/>
                <a:ea typeface="Roboto" panose="02000000000000000000" pitchFamily="2" charset="0"/>
                <a:cs typeface="Roboto" panose="02000000000000000000" pitchFamily="2" charset="0"/>
              </a:rPr>
              <a:t> </a:t>
            </a:r>
            <a:r>
              <a:rPr lang="en-US" sz="2400" b="1" dirty="0" err="1">
                <a:solidFill>
                  <a:schemeClr val="bg2"/>
                </a:solidFill>
                <a:effectLst/>
                <a:latin typeface="Times  New Roman"/>
                <a:ea typeface="Roboto" panose="02000000000000000000" pitchFamily="2" charset="0"/>
                <a:cs typeface="Roboto" panose="02000000000000000000" pitchFamily="2" charset="0"/>
              </a:rPr>
              <a:t>phép</a:t>
            </a:r>
            <a:r>
              <a:rPr lang="en-US" sz="2400" b="1" dirty="0">
                <a:solidFill>
                  <a:schemeClr val="bg2"/>
                </a:solidFill>
                <a:effectLst/>
                <a:latin typeface="Times  New Roman"/>
                <a:ea typeface="Roboto" panose="02000000000000000000" pitchFamily="2" charset="0"/>
                <a:cs typeface="Roboto" panose="02000000000000000000" pitchFamily="2" charset="0"/>
              </a:rPr>
              <a:t> </a:t>
            </a:r>
            <a:r>
              <a:rPr lang="en-US" sz="2400" b="1" dirty="0" err="1">
                <a:solidFill>
                  <a:schemeClr val="bg2"/>
                </a:solidFill>
                <a:effectLst/>
                <a:latin typeface="Times  New Roman"/>
                <a:ea typeface="Roboto" panose="02000000000000000000" pitchFamily="2" charset="0"/>
                <a:cs typeface="Roboto" panose="02000000000000000000" pitchFamily="2" charset="0"/>
              </a:rPr>
              <a:t>người</a:t>
            </a:r>
            <a:r>
              <a:rPr lang="en-US" sz="2400" b="1" dirty="0">
                <a:solidFill>
                  <a:schemeClr val="bg2"/>
                </a:solidFill>
                <a:effectLst/>
                <a:latin typeface="Times  New Roman"/>
                <a:ea typeface="Roboto" panose="02000000000000000000" pitchFamily="2" charset="0"/>
                <a:cs typeface="Roboto" panose="02000000000000000000" pitchFamily="2" charset="0"/>
              </a:rPr>
              <a:t> </a:t>
            </a:r>
            <a:r>
              <a:rPr lang="en-US" sz="2400" b="1" dirty="0" err="1">
                <a:solidFill>
                  <a:schemeClr val="bg2"/>
                </a:solidFill>
                <a:effectLst/>
                <a:latin typeface="Times  New Roman"/>
                <a:ea typeface="Roboto" panose="02000000000000000000" pitchFamily="2" charset="0"/>
                <a:cs typeface="Roboto" panose="02000000000000000000" pitchFamily="2" charset="0"/>
              </a:rPr>
              <a:t>dùng</a:t>
            </a:r>
            <a:r>
              <a:rPr lang="en-US" sz="2400" b="1" dirty="0">
                <a:solidFill>
                  <a:schemeClr val="bg2"/>
                </a:solidFill>
                <a:effectLst/>
                <a:latin typeface="Times  New Roman"/>
                <a:ea typeface="Roboto" panose="02000000000000000000" pitchFamily="2" charset="0"/>
                <a:cs typeface="Roboto" panose="02000000000000000000" pitchFamily="2" charset="0"/>
              </a:rPr>
              <a:t> </a:t>
            </a:r>
            <a:r>
              <a:rPr lang="en-US" sz="2400" b="1" dirty="0" err="1">
                <a:solidFill>
                  <a:schemeClr val="bg2"/>
                </a:solidFill>
                <a:effectLst/>
                <a:latin typeface="Times  New Roman"/>
                <a:ea typeface="Roboto" panose="02000000000000000000" pitchFamily="2" charset="0"/>
                <a:cs typeface="Roboto" panose="02000000000000000000" pitchFamily="2" charset="0"/>
              </a:rPr>
              <a:t>đưa</a:t>
            </a:r>
            <a:r>
              <a:rPr lang="en-US" sz="2400" b="1" dirty="0">
                <a:solidFill>
                  <a:schemeClr val="bg2"/>
                </a:solidFill>
                <a:effectLst/>
                <a:latin typeface="Times  New Roman"/>
                <a:ea typeface="Roboto" panose="02000000000000000000" pitchFamily="2" charset="0"/>
                <a:cs typeface="Roboto" panose="02000000000000000000" pitchFamily="2" charset="0"/>
              </a:rPr>
              <a:t> </a:t>
            </a:r>
            <a:r>
              <a:rPr lang="en-US" sz="2400" b="1" dirty="0" err="1">
                <a:solidFill>
                  <a:schemeClr val="bg2"/>
                </a:solidFill>
                <a:effectLst/>
                <a:latin typeface="Times  New Roman"/>
                <a:ea typeface="Roboto" panose="02000000000000000000" pitchFamily="2" charset="0"/>
                <a:cs typeface="Roboto" panose="02000000000000000000" pitchFamily="2" charset="0"/>
              </a:rPr>
              <a:t>ra</a:t>
            </a:r>
            <a:r>
              <a:rPr lang="en-US" sz="2400" b="1" dirty="0">
                <a:solidFill>
                  <a:schemeClr val="bg2"/>
                </a:solidFill>
                <a:effectLst/>
                <a:latin typeface="Times  New Roman"/>
                <a:ea typeface="Roboto" panose="02000000000000000000" pitchFamily="2" charset="0"/>
                <a:cs typeface="Roboto" panose="02000000000000000000" pitchFamily="2" charset="0"/>
              </a:rPr>
              <a:t> </a:t>
            </a:r>
            <a:r>
              <a:rPr lang="en-US" sz="2400" b="1" dirty="0" err="1">
                <a:solidFill>
                  <a:schemeClr val="bg2"/>
                </a:solidFill>
                <a:effectLst/>
                <a:latin typeface="Times  New Roman"/>
                <a:ea typeface="Roboto" panose="02000000000000000000" pitchFamily="2" charset="0"/>
                <a:cs typeface="Roboto" panose="02000000000000000000" pitchFamily="2" charset="0"/>
              </a:rPr>
              <a:t>câu</a:t>
            </a:r>
            <a:r>
              <a:rPr lang="en-US" sz="2400" b="1" dirty="0">
                <a:solidFill>
                  <a:schemeClr val="bg2"/>
                </a:solidFill>
                <a:effectLst/>
                <a:latin typeface="Times  New Roman"/>
                <a:ea typeface="Roboto" panose="02000000000000000000" pitchFamily="2" charset="0"/>
                <a:cs typeface="Roboto" panose="02000000000000000000" pitchFamily="2" charset="0"/>
              </a:rPr>
              <a:t> </a:t>
            </a:r>
            <a:r>
              <a:rPr lang="en-US" sz="2400" b="1" dirty="0" err="1">
                <a:solidFill>
                  <a:schemeClr val="bg2"/>
                </a:solidFill>
                <a:effectLst/>
                <a:latin typeface="Times  New Roman"/>
                <a:ea typeface="Roboto" panose="02000000000000000000" pitchFamily="2" charset="0"/>
                <a:cs typeface="Roboto" panose="02000000000000000000" pitchFamily="2" charset="0"/>
              </a:rPr>
              <a:t>hỏi</a:t>
            </a:r>
            <a:r>
              <a:rPr lang="en-US" sz="2400" b="1" dirty="0">
                <a:solidFill>
                  <a:schemeClr val="bg2"/>
                </a:solidFill>
                <a:effectLst/>
                <a:latin typeface="Times  New Roman"/>
                <a:ea typeface="Roboto" panose="02000000000000000000" pitchFamily="2" charset="0"/>
                <a:cs typeface="Roboto" panose="02000000000000000000" pitchFamily="2" charset="0"/>
              </a:rPr>
              <a:t> </a:t>
            </a:r>
            <a:r>
              <a:rPr lang="en-US" sz="2400" b="1" dirty="0" err="1">
                <a:solidFill>
                  <a:schemeClr val="bg2"/>
                </a:solidFill>
                <a:effectLst/>
                <a:latin typeface="Times  New Roman"/>
                <a:ea typeface="Roboto" panose="02000000000000000000" pitchFamily="2" charset="0"/>
                <a:cs typeface="Roboto" panose="02000000000000000000" pitchFamily="2" charset="0"/>
              </a:rPr>
              <a:t>dựa</a:t>
            </a:r>
            <a:r>
              <a:rPr lang="en-US" sz="2400" b="1" dirty="0">
                <a:solidFill>
                  <a:schemeClr val="bg2"/>
                </a:solidFill>
                <a:effectLst/>
                <a:latin typeface="Times  New Roman"/>
                <a:ea typeface="Roboto" panose="02000000000000000000" pitchFamily="2" charset="0"/>
                <a:cs typeface="Roboto" panose="02000000000000000000" pitchFamily="2" charset="0"/>
              </a:rPr>
              <a:t> </a:t>
            </a:r>
            <a:r>
              <a:rPr lang="en-US" sz="2400" b="1" dirty="0" err="1">
                <a:solidFill>
                  <a:schemeClr val="bg2"/>
                </a:solidFill>
                <a:effectLst/>
                <a:latin typeface="Times  New Roman"/>
                <a:ea typeface="Roboto" panose="02000000000000000000" pitchFamily="2" charset="0"/>
                <a:cs typeface="Roboto" panose="02000000000000000000" pitchFamily="2" charset="0"/>
              </a:rPr>
              <a:t>vào</a:t>
            </a:r>
            <a:r>
              <a:rPr lang="en-US" sz="2400" b="1" dirty="0">
                <a:solidFill>
                  <a:schemeClr val="bg2"/>
                </a:solidFill>
                <a:effectLst/>
                <a:latin typeface="Times  New Roman"/>
                <a:ea typeface="Roboto" panose="02000000000000000000" pitchFamily="2" charset="0"/>
                <a:cs typeface="Roboto" panose="02000000000000000000" pitchFamily="2" charset="0"/>
              </a:rPr>
              <a:t> </a:t>
            </a:r>
            <a:r>
              <a:rPr lang="en-US" sz="2400" b="1" dirty="0" err="1">
                <a:solidFill>
                  <a:schemeClr val="bg2"/>
                </a:solidFill>
                <a:effectLst/>
                <a:latin typeface="Times  New Roman"/>
                <a:ea typeface="Roboto" panose="02000000000000000000" pitchFamily="2" charset="0"/>
                <a:cs typeface="Roboto" panose="02000000000000000000" pitchFamily="2" charset="0"/>
              </a:rPr>
              <a:t>dữ</a:t>
            </a:r>
            <a:r>
              <a:rPr lang="en-US" sz="2400" b="1" dirty="0">
                <a:solidFill>
                  <a:schemeClr val="bg2"/>
                </a:solidFill>
                <a:effectLst/>
                <a:latin typeface="Times  New Roman"/>
                <a:ea typeface="Roboto" panose="02000000000000000000" pitchFamily="2" charset="0"/>
                <a:cs typeface="Roboto" panose="02000000000000000000" pitchFamily="2" charset="0"/>
              </a:rPr>
              <a:t> </a:t>
            </a:r>
            <a:r>
              <a:rPr lang="en-US" sz="2400" b="1" dirty="0" err="1">
                <a:solidFill>
                  <a:schemeClr val="bg2"/>
                </a:solidFill>
                <a:effectLst/>
                <a:latin typeface="Times  New Roman"/>
                <a:ea typeface="Roboto" panose="02000000000000000000" pitchFamily="2" charset="0"/>
                <a:cs typeface="Roboto" panose="02000000000000000000" pitchFamily="2" charset="0"/>
              </a:rPr>
              <a:t>liệu</a:t>
            </a:r>
            <a:r>
              <a:rPr lang="en-US" sz="2400" b="1" dirty="0">
                <a:solidFill>
                  <a:schemeClr val="bg2"/>
                </a:solidFill>
                <a:effectLst/>
                <a:latin typeface="Times  New Roman"/>
                <a:ea typeface="Roboto" panose="02000000000000000000" pitchFamily="2" charset="0"/>
                <a:cs typeface="Roboto" panose="02000000000000000000" pitchFamily="2" charset="0"/>
              </a:rPr>
              <a:t> </a:t>
            </a:r>
            <a:r>
              <a:rPr lang="en-US" sz="2400" b="1" dirty="0" err="1">
                <a:solidFill>
                  <a:schemeClr val="bg2"/>
                </a:solidFill>
                <a:effectLst/>
                <a:latin typeface="Times  New Roman"/>
                <a:ea typeface="Roboto" panose="02000000000000000000" pitchFamily="2" charset="0"/>
                <a:cs typeface="Roboto" panose="02000000000000000000" pitchFamily="2" charset="0"/>
              </a:rPr>
              <a:t>của</a:t>
            </a:r>
            <a:r>
              <a:rPr lang="en-US" sz="2400" b="1" dirty="0">
                <a:solidFill>
                  <a:schemeClr val="bg2"/>
                </a:solidFill>
                <a:effectLst/>
                <a:latin typeface="Times  New Roman"/>
                <a:ea typeface="Roboto" panose="02000000000000000000" pitchFamily="2" charset="0"/>
                <a:cs typeface="Roboto" panose="02000000000000000000" pitchFamily="2" charset="0"/>
              </a:rPr>
              <a:t> </a:t>
            </a:r>
            <a:r>
              <a:rPr lang="en-US" sz="2400" b="1" dirty="0" err="1">
                <a:solidFill>
                  <a:schemeClr val="bg2"/>
                </a:solidFill>
                <a:effectLst/>
                <a:latin typeface="Times  New Roman"/>
                <a:ea typeface="Roboto" panose="02000000000000000000" pitchFamily="2" charset="0"/>
                <a:cs typeface="Roboto" panose="02000000000000000000" pitchFamily="2" charset="0"/>
              </a:rPr>
              <a:t>một</a:t>
            </a:r>
            <a:r>
              <a:rPr lang="en-US" sz="2400" b="1" dirty="0">
                <a:solidFill>
                  <a:schemeClr val="bg2"/>
                </a:solidFill>
                <a:effectLst/>
                <a:latin typeface="Times  New Roman"/>
                <a:ea typeface="Roboto" panose="02000000000000000000" pitchFamily="2" charset="0"/>
                <a:cs typeface="Roboto" panose="02000000000000000000" pitchFamily="2" charset="0"/>
              </a:rPr>
              <a:t> </a:t>
            </a:r>
            <a:r>
              <a:rPr lang="vi-VN" sz="2400" b="1" dirty="0">
                <a:solidFill>
                  <a:schemeClr val="bg2"/>
                </a:solidFill>
                <a:latin typeface="Times  New Roman"/>
                <a:ea typeface="Roboto" panose="02000000000000000000" pitchFamily="2" charset="0"/>
                <a:cs typeface="Roboto" panose="02000000000000000000" pitchFamily="2" charset="0"/>
              </a:rPr>
              <a:t>hình ảnh</a:t>
            </a:r>
            <a:r>
              <a:rPr lang="en-US" sz="2400" b="1" dirty="0">
                <a:solidFill>
                  <a:schemeClr val="bg2"/>
                </a:solidFill>
                <a:effectLst/>
                <a:latin typeface="Times  New Roman"/>
                <a:ea typeface="Roboto" panose="02000000000000000000" pitchFamily="2" charset="0"/>
                <a:cs typeface="Roboto" panose="02000000000000000000" pitchFamily="2" charset="0"/>
              </a:rPr>
              <a:t> </a:t>
            </a:r>
            <a:r>
              <a:rPr lang="en-US" sz="2400" b="1" dirty="0" err="1">
                <a:solidFill>
                  <a:schemeClr val="bg2"/>
                </a:solidFill>
                <a:effectLst/>
                <a:latin typeface="Times  New Roman"/>
                <a:ea typeface="Roboto" panose="02000000000000000000" pitchFamily="2" charset="0"/>
                <a:cs typeface="Roboto" panose="02000000000000000000" pitchFamily="2" charset="0"/>
              </a:rPr>
              <a:t>hoặc</a:t>
            </a:r>
            <a:r>
              <a:rPr lang="en-US" sz="2400" b="1" dirty="0">
                <a:solidFill>
                  <a:schemeClr val="bg2"/>
                </a:solidFill>
                <a:effectLst/>
                <a:latin typeface="Times  New Roman"/>
                <a:ea typeface="Roboto" panose="02000000000000000000" pitchFamily="2" charset="0"/>
                <a:cs typeface="Roboto" panose="02000000000000000000" pitchFamily="2" charset="0"/>
              </a:rPr>
              <a:t> </a:t>
            </a:r>
            <a:r>
              <a:rPr lang="en-US" sz="2400" b="1" dirty="0" err="1">
                <a:solidFill>
                  <a:schemeClr val="bg2"/>
                </a:solidFill>
                <a:effectLst/>
                <a:latin typeface="Times  New Roman"/>
                <a:ea typeface="Roboto" panose="02000000000000000000" pitchFamily="2" charset="0"/>
                <a:cs typeface="Roboto" panose="02000000000000000000" pitchFamily="2" charset="0"/>
              </a:rPr>
              <a:t>một</a:t>
            </a:r>
            <a:r>
              <a:rPr lang="en-US" sz="2400" b="1" dirty="0">
                <a:solidFill>
                  <a:schemeClr val="bg2"/>
                </a:solidFill>
                <a:effectLst/>
                <a:latin typeface="Times  New Roman"/>
                <a:ea typeface="Roboto" panose="02000000000000000000" pitchFamily="2" charset="0"/>
                <a:cs typeface="Roboto" panose="02000000000000000000" pitchFamily="2" charset="0"/>
              </a:rPr>
              <a:t> </a:t>
            </a:r>
            <a:r>
              <a:rPr lang="en-US" sz="2400" b="1" dirty="0" err="1">
                <a:solidFill>
                  <a:schemeClr val="bg2"/>
                </a:solidFill>
                <a:effectLst/>
                <a:latin typeface="Times  New Roman"/>
                <a:ea typeface="Roboto" panose="02000000000000000000" pitchFamily="2" charset="0"/>
                <a:cs typeface="Roboto" panose="02000000000000000000" pitchFamily="2" charset="0"/>
              </a:rPr>
              <a:t>tập</a:t>
            </a:r>
            <a:r>
              <a:rPr lang="en-US" sz="2400" b="1" dirty="0">
                <a:solidFill>
                  <a:schemeClr val="bg2"/>
                </a:solidFill>
                <a:effectLst/>
                <a:latin typeface="Times  New Roman"/>
                <a:ea typeface="Roboto" panose="02000000000000000000" pitchFamily="2" charset="0"/>
                <a:cs typeface="Roboto" panose="02000000000000000000" pitchFamily="2" charset="0"/>
              </a:rPr>
              <a:t> </a:t>
            </a:r>
            <a:r>
              <a:rPr lang="en-US" sz="2400" b="1" dirty="0" err="1">
                <a:solidFill>
                  <a:schemeClr val="bg2"/>
                </a:solidFill>
                <a:effectLst/>
                <a:latin typeface="Times  New Roman"/>
                <a:ea typeface="Roboto" panose="02000000000000000000" pitchFamily="2" charset="0"/>
                <a:cs typeface="Roboto" panose="02000000000000000000" pitchFamily="2" charset="0"/>
              </a:rPr>
              <a:t>tài</a:t>
            </a:r>
            <a:r>
              <a:rPr lang="en-US" sz="2400" b="1" dirty="0">
                <a:solidFill>
                  <a:schemeClr val="bg2"/>
                </a:solidFill>
                <a:effectLst/>
                <a:latin typeface="Times  New Roman"/>
                <a:ea typeface="Roboto" panose="02000000000000000000" pitchFamily="2" charset="0"/>
                <a:cs typeface="Roboto" panose="02000000000000000000" pitchFamily="2" charset="0"/>
              </a:rPr>
              <a:t> </a:t>
            </a:r>
            <a:r>
              <a:rPr lang="en-US" sz="2400" b="1" dirty="0" err="1">
                <a:solidFill>
                  <a:schemeClr val="bg2"/>
                </a:solidFill>
                <a:effectLst/>
                <a:latin typeface="Times  New Roman"/>
                <a:ea typeface="Roboto" panose="02000000000000000000" pitchFamily="2" charset="0"/>
                <a:cs typeface="Roboto" panose="02000000000000000000" pitchFamily="2" charset="0"/>
              </a:rPr>
              <a:t>liệu</a:t>
            </a:r>
            <a:r>
              <a:rPr lang="vi-VN" sz="2400" b="1" dirty="0">
                <a:solidFill>
                  <a:schemeClr val="bg2"/>
                </a:solidFill>
                <a:effectLst/>
                <a:latin typeface="Times  New Roman"/>
                <a:ea typeface="Roboto" panose="02000000000000000000" pitchFamily="2" charset="0"/>
                <a:cs typeface="Roboto" panose="02000000000000000000" pitchFamily="2" charset="0"/>
              </a:rPr>
              <a:t> âm thanh</a:t>
            </a:r>
            <a:r>
              <a:rPr lang="en-US" sz="2400" b="1" dirty="0">
                <a:solidFill>
                  <a:schemeClr val="bg2"/>
                </a:solidFill>
                <a:effectLst/>
                <a:latin typeface="Times  New Roman"/>
                <a:ea typeface="Roboto" panose="02000000000000000000" pitchFamily="2" charset="0"/>
                <a:cs typeface="Roboto" panose="02000000000000000000" pitchFamily="2" charset="0"/>
              </a:rPr>
              <a:t> (file</a:t>
            </a:r>
            <a:r>
              <a:rPr lang="vi-VN" sz="2400" b="1" dirty="0">
                <a:solidFill>
                  <a:schemeClr val="bg2"/>
                </a:solidFill>
                <a:effectLst/>
                <a:latin typeface="Times  New Roman"/>
                <a:ea typeface="Roboto" panose="02000000000000000000" pitchFamily="2" charset="0"/>
                <a:cs typeface="Roboto" panose="02000000000000000000" pitchFamily="2" charset="0"/>
              </a:rPr>
              <a:t> </a:t>
            </a:r>
            <a:r>
              <a:rPr lang="vi-VN" sz="2400" b="1" dirty="0" err="1">
                <a:solidFill>
                  <a:schemeClr val="bg2"/>
                </a:solidFill>
                <a:effectLst/>
                <a:latin typeface="Times  New Roman"/>
                <a:ea typeface="Roboto" panose="02000000000000000000" pitchFamily="2" charset="0"/>
                <a:cs typeface="Roboto" panose="02000000000000000000" pitchFamily="2" charset="0"/>
              </a:rPr>
              <a:t>voice</a:t>
            </a:r>
            <a:r>
              <a:rPr lang="en-US" sz="2400" b="1" dirty="0">
                <a:solidFill>
                  <a:schemeClr val="bg2"/>
                </a:solidFill>
                <a:effectLst/>
                <a:latin typeface="Times  New Roman"/>
                <a:ea typeface="Roboto" panose="02000000000000000000" pitchFamily="2" charset="0"/>
                <a:cs typeface="Roboto" panose="02000000000000000000" pitchFamily="2" charset="0"/>
              </a:rPr>
              <a:t>)</a:t>
            </a:r>
            <a:endParaRPr lang="vi-VN" sz="2400" b="1" dirty="0">
              <a:solidFill>
                <a:schemeClr val="bg2"/>
              </a:solidFill>
              <a:effectLst/>
              <a:latin typeface="Times  New Roman"/>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738633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mountains&#10;&#10;Description automatically generated">
            <a:extLst>
              <a:ext uri="{FF2B5EF4-FFF2-40B4-BE49-F238E27FC236}">
                <a16:creationId xmlns:a16="http://schemas.microsoft.com/office/drawing/2014/main" id="{A0AE1CDF-A7DE-BC58-03B2-F94C3DB563B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7" name="TextBox 6">
            <a:extLst>
              <a:ext uri="{FF2B5EF4-FFF2-40B4-BE49-F238E27FC236}">
                <a16:creationId xmlns:a16="http://schemas.microsoft.com/office/drawing/2014/main" id="{A2F7430F-7CB6-E10F-9FDC-2A4CB9878145}"/>
              </a:ext>
            </a:extLst>
          </p:cNvPr>
          <p:cNvSpPr txBox="1"/>
          <p:nvPr/>
        </p:nvSpPr>
        <p:spPr>
          <a:xfrm>
            <a:off x="3708553" y="1718856"/>
            <a:ext cx="2387447" cy="523220"/>
          </a:xfrm>
          <a:prstGeom prst="rect">
            <a:avLst/>
          </a:prstGeom>
          <a:noFill/>
        </p:spPr>
        <p:txBody>
          <a:bodyPr wrap="square">
            <a:spAutoFit/>
          </a:bodyPr>
          <a:lstStyle/>
          <a:p>
            <a:pPr algn="ctr"/>
            <a:r>
              <a:rPr lang="vi-VN" sz="2800" b="1">
                <a:solidFill>
                  <a:schemeClr val="bg1"/>
                </a:solidFill>
                <a:latin typeface="Times New Roman"/>
                <a:cs typeface="Times New Roman"/>
              </a:rPr>
              <a:t>Tính năng</a:t>
            </a:r>
            <a:endParaRPr lang="en-US" sz="2800" b="1" dirty="0">
              <a:solidFill>
                <a:schemeClr val="bg1"/>
              </a:solidFill>
              <a:latin typeface="Times New Roman"/>
              <a:cs typeface="Times New Roman"/>
            </a:endParaRPr>
          </a:p>
        </p:txBody>
      </p:sp>
      <p:sp>
        <p:nvSpPr>
          <p:cNvPr id="15" name="TextBox 1">
            <a:extLst>
              <a:ext uri="{FF2B5EF4-FFF2-40B4-BE49-F238E27FC236}">
                <a16:creationId xmlns:a16="http://schemas.microsoft.com/office/drawing/2014/main" id="{2903DC2A-28F0-73DC-71D6-7666FF645ADB}"/>
              </a:ext>
            </a:extLst>
          </p:cNvPr>
          <p:cNvSpPr txBox="1"/>
          <p:nvPr/>
        </p:nvSpPr>
        <p:spPr>
          <a:xfrm>
            <a:off x="640017" y="2331505"/>
            <a:ext cx="1068534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vi-VN" sz="2400" b="1" dirty="0">
                <a:solidFill>
                  <a:schemeClr val="bg2"/>
                </a:solidFill>
                <a:latin typeface="Times  New Roman"/>
                <a:ea typeface="Roboto" panose="02000000000000000000" pitchFamily="2" charset="0"/>
                <a:cs typeface="Roboto" panose="02000000000000000000" pitchFamily="2" charset="0"/>
              </a:rPr>
              <a:t>Dữ liệu dạng tập tin hình ảnh</a:t>
            </a:r>
            <a:endParaRPr lang="vi-VN" sz="2400" b="1" dirty="0">
              <a:solidFill>
                <a:schemeClr val="bg2"/>
              </a:solidFill>
              <a:effectLst/>
              <a:latin typeface="Times  New Roman"/>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4ACEA865-478E-F63C-5DA0-50A7FE9B819D}"/>
              </a:ext>
            </a:extLst>
          </p:cNvPr>
          <p:cNvPicPr>
            <a:picLocks noChangeAspect="1"/>
          </p:cNvPicPr>
          <p:nvPr/>
        </p:nvPicPr>
        <p:blipFill>
          <a:blip r:embed="rId3"/>
          <a:stretch>
            <a:fillRect/>
          </a:stretch>
        </p:blipFill>
        <p:spPr>
          <a:xfrm>
            <a:off x="640017" y="3162502"/>
            <a:ext cx="3270268" cy="1994955"/>
          </a:xfrm>
          <a:prstGeom prst="rect">
            <a:avLst/>
          </a:prstGeom>
        </p:spPr>
      </p:pic>
      <p:pic>
        <p:nvPicPr>
          <p:cNvPr id="9" name="Picture 8">
            <a:extLst>
              <a:ext uri="{FF2B5EF4-FFF2-40B4-BE49-F238E27FC236}">
                <a16:creationId xmlns:a16="http://schemas.microsoft.com/office/drawing/2014/main" id="{093A96AD-EC07-7E9D-90E7-028BD60E9E1D}"/>
              </a:ext>
            </a:extLst>
          </p:cNvPr>
          <p:cNvPicPr>
            <a:picLocks noChangeAspect="1"/>
          </p:cNvPicPr>
          <p:nvPr/>
        </p:nvPicPr>
        <p:blipFill>
          <a:blip r:embed="rId4"/>
          <a:stretch>
            <a:fillRect/>
          </a:stretch>
        </p:blipFill>
        <p:spPr>
          <a:xfrm>
            <a:off x="6096000" y="2535091"/>
            <a:ext cx="5662682" cy="4189671"/>
          </a:xfrm>
          <a:prstGeom prst="rect">
            <a:avLst/>
          </a:prstGeom>
        </p:spPr>
      </p:pic>
      <p:cxnSp>
        <p:nvCxnSpPr>
          <p:cNvPr id="10" name="Đường kết nối: Cong 10">
            <a:extLst>
              <a:ext uri="{FF2B5EF4-FFF2-40B4-BE49-F238E27FC236}">
                <a16:creationId xmlns:a16="http://schemas.microsoft.com/office/drawing/2014/main" id="{3C4936E8-D416-CB26-755C-137B3696AF6F}"/>
              </a:ext>
            </a:extLst>
          </p:cNvPr>
          <p:cNvCxnSpPr>
            <a:cxnSpLocks/>
          </p:cNvCxnSpPr>
          <p:nvPr/>
        </p:nvCxnSpPr>
        <p:spPr>
          <a:xfrm>
            <a:off x="3910285" y="4271752"/>
            <a:ext cx="2185715" cy="1173705"/>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46088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mountains&#10;&#10;Description automatically generated">
            <a:extLst>
              <a:ext uri="{FF2B5EF4-FFF2-40B4-BE49-F238E27FC236}">
                <a16:creationId xmlns:a16="http://schemas.microsoft.com/office/drawing/2014/main" id="{A0AE1CDF-A7DE-BC58-03B2-F94C3DB563B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7" name="TextBox 6">
            <a:extLst>
              <a:ext uri="{FF2B5EF4-FFF2-40B4-BE49-F238E27FC236}">
                <a16:creationId xmlns:a16="http://schemas.microsoft.com/office/drawing/2014/main" id="{A2F7430F-7CB6-E10F-9FDC-2A4CB9878145}"/>
              </a:ext>
            </a:extLst>
          </p:cNvPr>
          <p:cNvSpPr txBox="1"/>
          <p:nvPr/>
        </p:nvSpPr>
        <p:spPr>
          <a:xfrm>
            <a:off x="3508384" y="1704567"/>
            <a:ext cx="2587614" cy="523220"/>
          </a:xfrm>
          <a:prstGeom prst="rect">
            <a:avLst/>
          </a:prstGeom>
          <a:noFill/>
        </p:spPr>
        <p:txBody>
          <a:bodyPr wrap="square">
            <a:spAutoFit/>
          </a:bodyPr>
          <a:lstStyle/>
          <a:p>
            <a:pPr algn="ctr"/>
            <a:r>
              <a:rPr lang="vi-VN" sz="2800" b="1" dirty="0">
                <a:solidFill>
                  <a:schemeClr val="bg1"/>
                </a:solidFill>
                <a:latin typeface="Times New Roman"/>
                <a:cs typeface="Times New Roman"/>
              </a:rPr>
              <a:t>Tính năng </a:t>
            </a:r>
            <a:endParaRPr lang="en-US" sz="2800" b="1" dirty="0">
              <a:solidFill>
                <a:schemeClr val="bg1"/>
              </a:solidFill>
              <a:latin typeface="Times New Roman"/>
              <a:cs typeface="Times New Roman"/>
            </a:endParaRPr>
          </a:p>
        </p:txBody>
      </p:sp>
      <p:sp>
        <p:nvSpPr>
          <p:cNvPr id="15" name="TextBox 1">
            <a:extLst>
              <a:ext uri="{FF2B5EF4-FFF2-40B4-BE49-F238E27FC236}">
                <a16:creationId xmlns:a16="http://schemas.microsoft.com/office/drawing/2014/main" id="{2903DC2A-28F0-73DC-71D6-7666FF645ADB}"/>
              </a:ext>
            </a:extLst>
          </p:cNvPr>
          <p:cNvSpPr txBox="1"/>
          <p:nvPr/>
        </p:nvSpPr>
        <p:spPr>
          <a:xfrm>
            <a:off x="640017" y="2331505"/>
            <a:ext cx="1068534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vi-VN" sz="2400" b="1" dirty="0">
                <a:solidFill>
                  <a:schemeClr val="bg2"/>
                </a:solidFill>
                <a:latin typeface="Times  New Roman"/>
                <a:ea typeface="Roboto" panose="02000000000000000000" pitchFamily="2" charset="0"/>
                <a:cs typeface="Roboto" panose="02000000000000000000" pitchFamily="2" charset="0"/>
              </a:rPr>
              <a:t>Dữ liệu dạng tập tin âm thanh (</a:t>
            </a:r>
            <a:r>
              <a:rPr lang="vi-VN" sz="2400" b="1" dirty="0" err="1">
                <a:solidFill>
                  <a:schemeClr val="bg2"/>
                </a:solidFill>
                <a:latin typeface="Times  New Roman"/>
                <a:ea typeface="Roboto" panose="02000000000000000000" pitchFamily="2" charset="0"/>
                <a:cs typeface="Roboto" panose="02000000000000000000" pitchFamily="2" charset="0"/>
              </a:rPr>
              <a:t>voice</a:t>
            </a:r>
            <a:r>
              <a:rPr lang="vi-VN" sz="2400" b="1" dirty="0">
                <a:solidFill>
                  <a:schemeClr val="bg2"/>
                </a:solidFill>
                <a:latin typeface="Times  New Roman"/>
                <a:ea typeface="Roboto" panose="02000000000000000000" pitchFamily="2" charset="0"/>
                <a:cs typeface="Roboto" panose="02000000000000000000" pitchFamily="2" charset="0"/>
              </a:rPr>
              <a:t>), Bing AI thì không hỗ trợ được tiếng Việt</a:t>
            </a:r>
            <a:endParaRPr lang="vi-VN" sz="2400" b="1" dirty="0">
              <a:solidFill>
                <a:schemeClr val="bg2"/>
              </a:solidFill>
              <a:effectLst/>
              <a:latin typeface="Times  New Roman"/>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FF63B381-72AB-243F-02A6-2B969E263D95}"/>
              </a:ext>
            </a:extLst>
          </p:cNvPr>
          <p:cNvPicPr>
            <a:picLocks noChangeAspect="1"/>
          </p:cNvPicPr>
          <p:nvPr/>
        </p:nvPicPr>
        <p:blipFill>
          <a:blip r:embed="rId3"/>
          <a:stretch>
            <a:fillRect/>
          </a:stretch>
        </p:blipFill>
        <p:spPr>
          <a:xfrm>
            <a:off x="2355080" y="2896888"/>
            <a:ext cx="7481837" cy="3857394"/>
          </a:xfrm>
          <a:prstGeom prst="rect">
            <a:avLst/>
          </a:prstGeom>
        </p:spPr>
      </p:pic>
    </p:spTree>
    <p:extLst>
      <p:ext uri="{BB962C8B-B14F-4D97-AF65-F5344CB8AC3E}">
        <p14:creationId xmlns:p14="http://schemas.microsoft.com/office/powerpoint/2010/main" val="3282809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mountains&#10;&#10;Description automatically generated">
            <a:extLst>
              <a:ext uri="{FF2B5EF4-FFF2-40B4-BE49-F238E27FC236}">
                <a16:creationId xmlns:a16="http://schemas.microsoft.com/office/drawing/2014/main" id="{A0AE1CDF-A7DE-BC58-03B2-F94C3DB563B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7" name="TextBox 6">
            <a:extLst>
              <a:ext uri="{FF2B5EF4-FFF2-40B4-BE49-F238E27FC236}">
                <a16:creationId xmlns:a16="http://schemas.microsoft.com/office/drawing/2014/main" id="{A2F7430F-7CB6-E10F-9FDC-2A4CB9878145}"/>
              </a:ext>
            </a:extLst>
          </p:cNvPr>
          <p:cNvSpPr txBox="1"/>
          <p:nvPr/>
        </p:nvSpPr>
        <p:spPr>
          <a:xfrm>
            <a:off x="3649414" y="1662757"/>
            <a:ext cx="2446586" cy="523220"/>
          </a:xfrm>
          <a:prstGeom prst="rect">
            <a:avLst/>
          </a:prstGeom>
          <a:noFill/>
        </p:spPr>
        <p:txBody>
          <a:bodyPr wrap="square">
            <a:spAutoFit/>
          </a:bodyPr>
          <a:lstStyle/>
          <a:p>
            <a:pPr algn="ctr"/>
            <a:r>
              <a:rPr lang="vi-VN" sz="2800" b="1" dirty="0">
                <a:solidFill>
                  <a:schemeClr val="bg1"/>
                </a:solidFill>
                <a:latin typeface="Times New Roman"/>
                <a:cs typeface="Times New Roman"/>
              </a:rPr>
              <a:t>Tính năng </a:t>
            </a:r>
            <a:endParaRPr lang="en-US" sz="2800" b="1" dirty="0">
              <a:solidFill>
                <a:schemeClr val="bg1"/>
              </a:solidFill>
              <a:latin typeface="Times New Roman"/>
              <a:cs typeface="Times New Roman"/>
            </a:endParaRPr>
          </a:p>
        </p:txBody>
      </p:sp>
      <p:sp>
        <p:nvSpPr>
          <p:cNvPr id="15" name="TextBox 1">
            <a:extLst>
              <a:ext uri="{FF2B5EF4-FFF2-40B4-BE49-F238E27FC236}">
                <a16:creationId xmlns:a16="http://schemas.microsoft.com/office/drawing/2014/main" id="{2903DC2A-28F0-73DC-71D6-7666FF645ADB}"/>
              </a:ext>
            </a:extLst>
          </p:cNvPr>
          <p:cNvSpPr txBox="1"/>
          <p:nvPr/>
        </p:nvSpPr>
        <p:spPr>
          <a:xfrm>
            <a:off x="640017" y="2331505"/>
            <a:ext cx="1068534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vi-VN" sz="2400" b="1" dirty="0">
                <a:solidFill>
                  <a:schemeClr val="bg2"/>
                </a:solidFill>
                <a:latin typeface="Times  New Roman"/>
                <a:ea typeface="Roboto" panose="02000000000000000000" pitchFamily="2" charset="0"/>
                <a:cs typeface="Roboto" panose="02000000000000000000" pitchFamily="2" charset="0"/>
              </a:rPr>
              <a:t>Bing AI cho phép người dùng thay đổi, tùy chỉnh theo nội dung trả lời</a:t>
            </a:r>
            <a:endParaRPr lang="vi-VN" sz="2400" b="1" dirty="0">
              <a:solidFill>
                <a:schemeClr val="bg2"/>
              </a:solidFill>
              <a:effectLst/>
              <a:latin typeface="Times  New Roman"/>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64D42A04-EFF6-3BD6-EF5F-3D374FEC8F33}"/>
              </a:ext>
            </a:extLst>
          </p:cNvPr>
          <p:cNvPicPr>
            <a:picLocks noChangeAspect="1"/>
          </p:cNvPicPr>
          <p:nvPr/>
        </p:nvPicPr>
        <p:blipFill>
          <a:blip r:embed="rId3"/>
          <a:stretch>
            <a:fillRect/>
          </a:stretch>
        </p:blipFill>
        <p:spPr>
          <a:xfrm>
            <a:off x="5003418" y="2793170"/>
            <a:ext cx="2185163" cy="4055514"/>
          </a:xfrm>
          <a:prstGeom prst="rect">
            <a:avLst/>
          </a:prstGeom>
        </p:spPr>
      </p:pic>
      <p:cxnSp>
        <p:nvCxnSpPr>
          <p:cNvPr id="8" name="Đường kết nối: Cong 10">
            <a:extLst>
              <a:ext uri="{FF2B5EF4-FFF2-40B4-BE49-F238E27FC236}">
                <a16:creationId xmlns:a16="http://schemas.microsoft.com/office/drawing/2014/main" id="{0F42E0A4-A35D-54DE-8085-874FD222DD4A}"/>
              </a:ext>
            </a:extLst>
          </p:cNvPr>
          <p:cNvCxnSpPr>
            <a:cxnSpLocks/>
            <a:endCxn id="20" idx="3"/>
          </p:cNvCxnSpPr>
          <p:nvPr/>
        </p:nvCxnSpPr>
        <p:spPr>
          <a:xfrm rot="10800000">
            <a:off x="4107977" y="3393783"/>
            <a:ext cx="996288" cy="796083"/>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Đường kết nối: Cong 10">
            <a:extLst>
              <a:ext uri="{FF2B5EF4-FFF2-40B4-BE49-F238E27FC236}">
                <a16:creationId xmlns:a16="http://schemas.microsoft.com/office/drawing/2014/main" id="{6951BA27-58E1-F53A-C3B5-4D6C33214E4C}"/>
              </a:ext>
            </a:extLst>
          </p:cNvPr>
          <p:cNvCxnSpPr>
            <a:cxnSpLocks/>
          </p:cNvCxnSpPr>
          <p:nvPr/>
        </p:nvCxnSpPr>
        <p:spPr>
          <a:xfrm flipV="1">
            <a:off x="6860476" y="3152633"/>
            <a:ext cx="1303639" cy="49458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Đường kết nối: Cong 10">
            <a:extLst>
              <a:ext uri="{FF2B5EF4-FFF2-40B4-BE49-F238E27FC236}">
                <a16:creationId xmlns:a16="http://schemas.microsoft.com/office/drawing/2014/main" id="{B9D5C9F5-5CB8-130C-0377-D27C2EBB5E92}"/>
              </a:ext>
            </a:extLst>
          </p:cNvPr>
          <p:cNvCxnSpPr>
            <a:cxnSpLocks/>
          </p:cNvCxnSpPr>
          <p:nvPr/>
        </p:nvCxnSpPr>
        <p:spPr>
          <a:xfrm rot="10800000">
            <a:off x="4107978" y="5390866"/>
            <a:ext cx="996287" cy="39261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Đường kết nối: Cong 10">
            <a:extLst>
              <a:ext uri="{FF2B5EF4-FFF2-40B4-BE49-F238E27FC236}">
                <a16:creationId xmlns:a16="http://schemas.microsoft.com/office/drawing/2014/main" id="{5017EBAE-8CC7-3B2E-20E6-298F1001FEA0}"/>
              </a:ext>
            </a:extLst>
          </p:cNvPr>
          <p:cNvCxnSpPr>
            <a:cxnSpLocks/>
          </p:cNvCxnSpPr>
          <p:nvPr/>
        </p:nvCxnSpPr>
        <p:spPr>
          <a:xfrm flipV="1">
            <a:off x="6882425" y="4630077"/>
            <a:ext cx="1303639" cy="49458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
            <a:extLst>
              <a:ext uri="{FF2B5EF4-FFF2-40B4-BE49-F238E27FC236}">
                <a16:creationId xmlns:a16="http://schemas.microsoft.com/office/drawing/2014/main" id="{1B4C7D14-C0F5-FAE3-5B70-DAC038141706}"/>
              </a:ext>
            </a:extLst>
          </p:cNvPr>
          <p:cNvSpPr txBox="1"/>
          <p:nvPr/>
        </p:nvSpPr>
        <p:spPr>
          <a:xfrm>
            <a:off x="8164115" y="2793170"/>
            <a:ext cx="3845971"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vi-VN" sz="2000" b="1">
                <a:solidFill>
                  <a:schemeClr val="accent2">
                    <a:lumMod val="60000"/>
                    <a:lumOff val="40000"/>
                  </a:schemeClr>
                </a:solidFill>
                <a:effectLst/>
                <a:latin typeface="Times  New Roman"/>
                <a:ea typeface="Roboto" panose="02000000000000000000" pitchFamily="2" charset="0"/>
                <a:cs typeface="Roboto" panose="02000000000000000000" pitchFamily="2" charset="0"/>
              </a:rPr>
              <a:t>Đưa ra nội dung câu hỏi, vấn đề cho Bing AI giải đáp</a:t>
            </a:r>
            <a:endParaRPr lang="vi-VN" sz="2000" b="1" dirty="0">
              <a:solidFill>
                <a:schemeClr val="accent2">
                  <a:lumMod val="60000"/>
                  <a:lumOff val="40000"/>
                </a:schemeClr>
              </a:solidFill>
              <a:effectLst/>
              <a:latin typeface="Times  New Roman"/>
              <a:ea typeface="Roboto" panose="02000000000000000000" pitchFamily="2" charset="0"/>
              <a:cs typeface="Roboto" panose="02000000000000000000" pitchFamily="2" charset="0"/>
            </a:endParaRPr>
          </a:p>
        </p:txBody>
      </p:sp>
      <p:sp>
        <p:nvSpPr>
          <p:cNvPr id="20" name="TextBox 1">
            <a:extLst>
              <a:ext uri="{FF2B5EF4-FFF2-40B4-BE49-F238E27FC236}">
                <a16:creationId xmlns:a16="http://schemas.microsoft.com/office/drawing/2014/main" id="{8F8AC05B-85FD-AD6A-895A-C7F7E64D01CB}"/>
              </a:ext>
            </a:extLst>
          </p:cNvPr>
          <p:cNvSpPr txBox="1"/>
          <p:nvPr/>
        </p:nvSpPr>
        <p:spPr>
          <a:xfrm>
            <a:off x="262006" y="3039839"/>
            <a:ext cx="3845971"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vi-VN" sz="2000" b="1" dirty="0">
                <a:solidFill>
                  <a:schemeClr val="accent2">
                    <a:lumMod val="60000"/>
                    <a:lumOff val="40000"/>
                  </a:schemeClr>
                </a:solidFill>
                <a:latin typeface="Times  New Roman"/>
                <a:ea typeface="Roboto" panose="02000000000000000000" pitchFamily="2" charset="0"/>
                <a:cs typeface="Roboto" panose="02000000000000000000" pitchFamily="2" charset="0"/>
              </a:rPr>
              <a:t>Tùy chỉnh ngữ cảnh của lời nói (câu từ trong đoạn văn)</a:t>
            </a:r>
            <a:endParaRPr lang="vi-VN" sz="2000" b="1" dirty="0">
              <a:solidFill>
                <a:schemeClr val="accent2">
                  <a:lumMod val="60000"/>
                  <a:lumOff val="40000"/>
                </a:schemeClr>
              </a:solidFill>
              <a:effectLst/>
              <a:latin typeface="Times  New Roman"/>
              <a:ea typeface="Roboto" panose="02000000000000000000" pitchFamily="2" charset="0"/>
              <a:cs typeface="Roboto" panose="02000000000000000000" pitchFamily="2" charset="0"/>
            </a:endParaRPr>
          </a:p>
        </p:txBody>
      </p:sp>
      <p:sp>
        <p:nvSpPr>
          <p:cNvPr id="22" name="TextBox 1">
            <a:extLst>
              <a:ext uri="{FF2B5EF4-FFF2-40B4-BE49-F238E27FC236}">
                <a16:creationId xmlns:a16="http://schemas.microsoft.com/office/drawing/2014/main" id="{597B3E93-2567-E2DF-59FB-A9B570700F16}"/>
              </a:ext>
            </a:extLst>
          </p:cNvPr>
          <p:cNvSpPr txBox="1"/>
          <p:nvPr/>
        </p:nvSpPr>
        <p:spPr>
          <a:xfrm>
            <a:off x="8084022" y="4276134"/>
            <a:ext cx="3845971"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vi-VN" sz="2000" b="1" dirty="0">
                <a:solidFill>
                  <a:schemeClr val="accent2">
                    <a:lumMod val="60000"/>
                    <a:lumOff val="40000"/>
                  </a:schemeClr>
                </a:solidFill>
                <a:latin typeface="Times  New Roman"/>
                <a:ea typeface="Roboto" panose="02000000000000000000" pitchFamily="2" charset="0"/>
                <a:cs typeface="Roboto" panose="02000000000000000000" pitchFamily="2" charset="0"/>
              </a:rPr>
              <a:t>Tùy chỉnh ngữ cảnh trong</a:t>
            </a:r>
            <a:r>
              <a:rPr lang="vi-VN" sz="2000" b="1" dirty="0">
                <a:solidFill>
                  <a:schemeClr val="accent2">
                    <a:lumMod val="60000"/>
                    <a:lumOff val="40000"/>
                  </a:schemeClr>
                </a:solidFill>
                <a:effectLst/>
                <a:latin typeface="Times  New Roman"/>
                <a:ea typeface="Roboto" panose="02000000000000000000" pitchFamily="2" charset="0"/>
                <a:cs typeface="Roboto" panose="02000000000000000000" pitchFamily="2" charset="0"/>
              </a:rPr>
              <a:t> nội dung (định dạng cho đoạn văn)</a:t>
            </a:r>
          </a:p>
        </p:txBody>
      </p:sp>
      <p:sp>
        <p:nvSpPr>
          <p:cNvPr id="23" name="TextBox 1">
            <a:extLst>
              <a:ext uri="{FF2B5EF4-FFF2-40B4-BE49-F238E27FC236}">
                <a16:creationId xmlns:a16="http://schemas.microsoft.com/office/drawing/2014/main" id="{CB7A6312-8940-1D9C-F189-86F919C03B24}"/>
              </a:ext>
            </a:extLst>
          </p:cNvPr>
          <p:cNvSpPr txBox="1"/>
          <p:nvPr/>
        </p:nvSpPr>
        <p:spPr>
          <a:xfrm>
            <a:off x="578734" y="4938345"/>
            <a:ext cx="3845971"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vi-VN" sz="2000" b="1" dirty="0">
                <a:solidFill>
                  <a:schemeClr val="accent2">
                    <a:lumMod val="60000"/>
                    <a:lumOff val="40000"/>
                  </a:schemeClr>
                </a:solidFill>
                <a:latin typeface="Times  New Roman"/>
                <a:ea typeface="Roboto" panose="02000000000000000000" pitchFamily="2" charset="0"/>
                <a:cs typeface="Roboto" panose="02000000000000000000" pitchFamily="2" charset="0"/>
              </a:rPr>
              <a:t>Tùy chỉnh độ dài của đoạn văn trả lời</a:t>
            </a:r>
            <a:endParaRPr lang="vi-VN" sz="2000" b="1" dirty="0">
              <a:solidFill>
                <a:schemeClr val="accent2">
                  <a:lumMod val="60000"/>
                  <a:lumOff val="40000"/>
                </a:schemeClr>
              </a:solidFill>
              <a:effectLst/>
              <a:latin typeface="Times  New Roman"/>
              <a:ea typeface="Roboto" panose="02000000000000000000" pitchFamily="2" charset="0"/>
              <a:cs typeface="Roboto" panose="02000000000000000000" pitchFamily="2" charset="0"/>
            </a:endParaRPr>
          </a:p>
        </p:txBody>
      </p:sp>
      <p:cxnSp>
        <p:nvCxnSpPr>
          <p:cNvPr id="24" name="Đường kết nối: Cong 10">
            <a:extLst>
              <a:ext uri="{FF2B5EF4-FFF2-40B4-BE49-F238E27FC236}">
                <a16:creationId xmlns:a16="http://schemas.microsoft.com/office/drawing/2014/main" id="{C2480B63-0E5F-14E2-E306-802A71068D54}"/>
              </a:ext>
            </a:extLst>
          </p:cNvPr>
          <p:cNvCxnSpPr>
            <a:cxnSpLocks/>
          </p:cNvCxnSpPr>
          <p:nvPr/>
        </p:nvCxnSpPr>
        <p:spPr>
          <a:xfrm flipV="1">
            <a:off x="6780383" y="6177125"/>
            <a:ext cx="1303639" cy="49458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TextBox 1">
            <a:extLst>
              <a:ext uri="{FF2B5EF4-FFF2-40B4-BE49-F238E27FC236}">
                <a16:creationId xmlns:a16="http://schemas.microsoft.com/office/drawing/2014/main" id="{292D6BB2-54B4-9653-6375-6FD4C53F8AAE}"/>
              </a:ext>
            </a:extLst>
          </p:cNvPr>
          <p:cNvSpPr txBox="1"/>
          <p:nvPr/>
        </p:nvSpPr>
        <p:spPr>
          <a:xfrm>
            <a:off x="8010258" y="5800099"/>
            <a:ext cx="384597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vi-VN" sz="2000" b="1" dirty="0">
                <a:solidFill>
                  <a:schemeClr val="accent2">
                    <a:lumMod val="60000"/>
                    <a:lumOff val="40000"/>
                  </a:schemeClr>
                </a:solidFill>
                <a:effectLst/>
                <a:latin typeface="Times  New Roman"/>
                <a:ea typeface="Roboto" panose="02000000000000000000" pitchFamily="2" charset="0"/>
                <a:cs typeface="Roboto" panose="02000000000000000000" pitchFamily="2" charset="0"/>
              </a:rPr>
              <a:t>Cho người dùng xem trước</a:t>
            </a:r>
          </a:p>
        </p:txBody>
      </p:sp>
    </p:spTree>
    <p:extLst>
      <p:ext uri="{BB962C8B-B14F-4D97-AF65-F5344CB8AC3E}">
        <p14:creationId xmlns:p14="http://schemas.microsoft.com/office/powerpoint/2010/main" val="2784166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mountains&#10;&#10;Description automatically generated">
            <a:extLst>
              <a:ext uri="{FF2B5EF4-FFF2-40B4-BE49-F238E27FC236}">
                <a16:creationId xmlns:a16="http://schemas.microsoft.com/office/drawing/2014/main" id="{A0AE1CDF-A7DE-BC58-03B2-F94C3DB563B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7" name="TextBox 6">
            <a:extLst>
              <a:ext uri="{FF2B5EF4-FFF2-40B4-BE49-F238E27FC236}">
                <a16:creationId xmlns:a16="http://schemas.microsoft.com/office/drawing/2014/main" id="{A2F7430F-7CB6-E10F-9FDC-2A4CB9878145}"/>
              </a:ext>
            </a:extLst>
          </p:cNvPr>
          <p:cNvSpPr txBox="1"/>
          <p:nvPr/>
        </p:nvSpPr>
        <p:spPr>
          <a:xfrm>
            <a:off x="3708553" y="1718856"/>
            <a:ext cx="2387447" cy="523220"/>
          </a:xfrm>
          <a:prstGeom prst="rect">
            <a:avLst/>
          </a:prstGeom>
          <a:noFill/>
        </p:spPr>
        <p:txBody>
          <a:bodyPr wrap="square">
            <a:spAutoFit/>
          </a:bodyPr>
          <a:lstStyle/>
          <a:p>
            <a:pPr algn="ctr"/>
            <a:r>
              <a:rPr lang="vi-VN" sz="2800" b="1" dirty="0">
                <a:solidFill>
                  <a:schemeClr val="bg1"/>
                </a:solidFill>
                <a:latin typeface="Times New Roman"/>
                <a:cs typeface="Times New Roman"/>
              </a:rPr>
              <a:t>Hạn chế</a:t>
            </a:r>
            <a:endParaRPr lang="en-US" sz="2800" b="1" dirty="0">
              <a:solidFill>
                <a:schemeClr val="bg1"/>
              </a:solidFill>
              <a:latin typeface="Times New Roman"/>
              <a:cs typeface="Times New Roman"/>
            </a:endParaRPr>
          </a:p>
        </p:txBody>
      </p:sp>
      <p:sp>
        <p:nvSpPr>
          <p:cNvPr id="15" name="TextBox 1">
            <a:extLst>
              <a:ext uri="{FF2B5EF4-FFF2-40B4-BE49-F238E27FC236}">
                <a16:creationId xmlns:a16="http://schemas.microsoft.com/office/drawing/2014/main" id="{2903DC2A-28F0-73DC-71D6-7666FF645ADB}"/>
              </a:ext>
            </a:extLst>
          </p:cNvPr>
          <p:cNvSpPr txBox="1"/>
          <p:nvPr/>
        </p:nvSpPr>
        <p:spPr>
          <a:xfrm>
            <a:off x="640017" y="2331505"/>
            <a:ext cx="10685347"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vi-VN" sz="2400" b="1" dirty="0">
                <a:solidFill>
                  <a:schemeClr val="bg2"/>
                </a:solidFill>
                <a:effectLst/>
                <a:latin typeface="Times  New Roman"/>
                <a:ea typeface="Roboto" panose="02000000000000000000" pitchFamily="2" charset="0"/>
                <a:cs typeface="Roboto" panose="02000000000000000000" pitchFamily="2" charset="0"/>
              </a:rPr>
              <a:t>Bing AI dựa vào lượng dữ liệu lớn để xác định các mẫu và mối quan hệ</a:t>
            </a:r>
          </a:p>
          <a:p>
            <a:pPr algn="just"/>
            <a:r>
              <a:rPr lang="vi-VN" sz="2400" b="1" dirty="0">
                <a:solidFill>
                  <a:schemeClr val="bg2"/>
                </a:solidFill>
                <a:latin typeface="Times  New Roman"/>
                <a:ea typeface="Roboto" panose="02000000000000000000" pitchFamily="2" charset="0"/>
                <a:cs typeface="Roboto" panose="02000000000000000000" pitchFamily="2" charset="0"/>
              </a:rPr>
              <a:t>→ Nếu thiếu dữ liệu hoặc dữ liệu không có chất lượng cao, Bing AI có thể không cung cấp được kết quả tìm kiếm chính xác hoặc phù hợp</a:t>
            </a:r>
            <a:endParaRPr lang="vi-VN" sz="2400" b="1" dirty="0">
              <a:solidFill>
                <a:schemeClr val="bg2"/>
              </a:solidFill>
              <a:effectLst/>
              <a:latin typeface="Times  New Roman"/>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AEC5BFDD-97DF-523B-0077-3C563A26C341}"/>
              </a:ext>
            </a:extLst>
          </p:cNvPr>
          <p:cNvPicPr>
            <a:picLocks noChangeAspect="1"/>
          </p:cNvPicPr>
          <p:nvPr/>
        </p:nvPicPr>
        <p:blipFill>
          <a:blip r:embed="rId3"/>
          <a:stretch>
            <a:fillRect/>
          </a:stretch>
        </p:blipFill>
        <p:spPr>
          <a:xfrm>
            <a:off x="1004410" y="3429000"/>
            <a:ext cx="10183179" cy="3307912"/>
          </a:xfrm>
          <a:prstGeom prst="rect">
            <a:avLst/>
          </a:prstGeom>
        </p:spPr>
      </p:pic>
    </p:spTree>
    <p:extLst>
      <p:ext uri="{BB962C8B-B14F-4D97-AF65-F5344CB8AC3E}">
        <p14:creationId xmlns:p14="http://schemas.microsoft.com/office/powerpoint/2010/main" val="481462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mountains&#10;&#10;Description automatically generated">
            <a:extLst>
              <a:ext uri="{FF2B5EF4-FFF2-40B4-BE49-F238E27FC236}">
                <a16:creationId xmlns:a16="http://schemas.microsoft.com/office/drawing/2014/main" id="{A0AE1CDF-A7DE-BC58-03B2-F94C3DB563B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7" name="TextBox 6">
            <a:extLst>
              <a:ext uri="{FF2B5EF4-FFF2-40B4-BE49-F238E27FC236}">
                <a16:creationId xmlns:a16="http://schemas.microsoft.com/office/drawing/2014/main" id="{A2F7430F-7CB6-E10F-9FDC-2A4CB9878145}"/>
              </a:ext>
            </a:extLst>
          </p:cNvPr>
          <p:cNvSpPr txBox="1"/>
          <p:nvPr/>
        </p:nvSpPr>
        <p:spPr>
          <a:xfrm>
            <a:off x="3708553" y="1718856"/>
            <a:ext cx="2387447" cy="523220"/>
          </a:xfrm>
          <a:prstGeom prst="rect">
            <a:avLst/>
          </a:prstGeom>
          <a:noFill/>
        </p:spPr>
        <p:txBody>
          <a:bodyPr wrap="square">
            <a:spAutoFit/>
          </a:bodyPr>
          <a:lstStyle/>
          <a:p>
            <a:pPr algn="ctr"/>
            <a:r>
              <a:rPr lang="vi-VN" sz="2800" b="1" dirty="0">
                <a:solidFill>
                  <a:schemeClr val="bg1"/>
                </a:solidFill>
                <a:latin typeface="Times New Roman"/>
                <a:cs typeface="Times New Roman"/>
              </a:rPr>
              <a:t>Hạn chế</a:t>
            </a:r>
            <a:endParaRPr lang="en-US" sz="2800" b="1" dirty="0">
              <a:solidFill>
                <a:schemeClr val="bg1"/>
              </a:solidFill>
              <a:latin typeface="Times New Roman"/>
              <a:cs typeface="Times New Roman"/>
            </a:endParaRPr>
          </a:p>
        </p:txBody>
      </p:sp>
      <p:sp>
        <p:nvSpPr>
          <p:cNvPr id="15" name="TextBox 1">
            <a:extLst>
              <a:ext uri="{FF2B5EF4-FFF2-40B4-BE49-F238E27FC236}">
                <a16:creationId xmlns:a16="http://schemas.microsoft.com/office/drawing/2014/main" id="{2903DC2A-28F0-73DC-71D6-7666FF645ADB}"/>
              </a:ext>
            </a:extLst>
          </p:cNvPr>
          <p:cNvSpPr txBox="1"/>
          <p:nvPr/>
        </p:nvSpPr>
        <p:spPr>
          <a:xfrm>
            <a:off x="640017" y="2331505"/>
            <a:ext cx="10685347"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vi-VN" sz="2400" b="1" dirty="0">
                <a:solidFill>
                  <a:schemeClr val="bg2"/>
                </a:solidFill>
                <a:effectLst/>
                <a:latin typeface="Times  New Roman"/>
                <a:ea typeface="Roboto" panose="02000000000000000000" pitchFamily="2" charset="0"/>
                <a:cs typeface="Roboto" panose="02000000000000000000" pitchFamily="2" charset="0"/>
              </a:rPr>
              <a:t>Bing AI có thể bị sai lệch trong dữ liệu mà nó sử dụng. Điều này có nghĩa là kết quả tìm kiếm có thể bị sai lệch.</a:t>
            </a:r>
          </a:p>
        </p:txBody>
      </p:sp>
      <p:pic>
        <p:nvPicPr>
          <p:cNvPr id="4" name="Picture 3">
            <a:extLst>
              <a:ext uri="{FF2B5EF4-FFF2-40B4-BE49-F238E27FC236}">
                <a16:creationId xmlns:a16="http://schemas.microsoft.com/office/drawing/2014/main" id="{1CBAC4F1-8670-86BD-64A7-44B653E5EA07}"/>
              </a:ext>
            </a:extLst>
          </p:cNvPr>
          <p:cNvPicPr>
            <a:picLocks noChangeAspect="1"/>
          </p:cNvPicPr>
          <p:nvPr/>
        </p:nvPicPr>
        <p:blipFill>
          <a:blip r:embed="rId3"/>
          <a:stretch>
            <a:fillRect/>
          </a:stretch>
        </p:blipFill>
        <p:spPr>
          <a:xfrm>
            <a:off x="542080" y="3162502"/>
            <a:ext cx="11107840" cy="3521489"/>
          </a:xfrm>
          <a:prstGeom prst="rect">
            <a:avLst/>
          </a:prstGeom>
        </p:spPr>
      </p:pic>
    </p:spTree>
    <p:extLst>
      <p:ext uri="{BB962C8B-B14F-4D97-AF65-F5344CB8AC3E}">
        <p14:creationId xmlns:p14="http://schemas.microsoft.com/office/powerpoint/2010/main" val="3282340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mountains&#10;&#10;Description automatically generated">
            <a:extLst>
              <a:ext uri="{FF2B5EF4-FFF2-40B4-BE49-F238E27FC236}">
                <a16:creationId xmlns:a16="http://schemas.microsoft.com/office/drawing/2014/main" id="{A0AE1CDF-A7DE-BC58-03B2-F94C3DB563B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7" name="TextBox 6">
            <a:extLst>
              <a:ext uri="{FF2B5EF4-FFF2-40B4-BE49-F238E27FC236}">
                <a16:creationId xmlns:a16="http://schemas.microsoft.com/office/drawing/2014/main" id="{A2F7430F-7CB6-E10F-9FDC-2A4CB9878145}"/>
              </a:ext>
            </a:extLst>
          </p:cNvPr>
          <p:cNvSpPr txBox="1"/>
          <p:nvPr/>
        </p:nvSpPr>
        <p:spPr>
          <a:xfrm>
            <a:off x="3708553" y="1718856"/>
            <a:ext cx="2387447" cy="523220"/>
          </a:xfrm>
          <a:prstGeom prst="rect">
            <a:avLst/>
          </a:prstGeom>
          <a:noFill/>
        </p:spPr>
        <p:txBody>
          <a:bodyPr wrap="square">
            <a:spAutoFit/>
          </a:bodyPr>
          <a:lstStyle/>
          <a:p>
            <a:pPr algn="ctr"/>
            <a:r>
              <a:rPr lang="vi-VN" sz="2800" b="1" dirty="0">
                <a:solidFill>
                  <a:schemeClr val="bg1"/>
                </a:solidFill>
                <a:latin typeface="Times New Roman"/>
                <a:cs typeface="Times New Roman"/>
              </a:rPr>
              <a:t>Hạn chế</a:t>
            </a:r>
            <a:endParaRPr lang="en-US" sz="2800" b="1" dirty="0">
              <a:solidFill>
                <a:schemeClr val="bg1"/>
              </a:solidFill>
              <a:latin typeface="Times New Roman"/>
              <a:cs typeface="Times New Roman"/>
            </a:endParaRPr>
          </a:p>
        </p:txBody>
      </p:sp>
      <p:sp>
        <p:nvSpPr>
          <p:cNvPr id="15" name="TextBox 1">
            <a:extLst>
              <a:ext uri="{FF2B5EF4-FFF2-40B4-BE49-F238E27FC236}">
                <a16:creationId xmlns:a16="http://schemas.microsoft.com/office/drawing/2014/main" id="{2903DC2A-28F0-73DC-71D6-7666FF645ADB}"/>
              </a:ext>
            </a:extLst>
          </p:cNvPr>
          <p:cNvSpPr txBox="1"/>
          <p:nvPr/>
        </p:nvSpPr>
        <p:spPr>
          <a:xfrm>
            <a:off x="640017" y="2331505"/>
            <a:ext cx="10685347"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vi-VN" sz="2400" b="1" dirty="0">
                <a:solidFill>
                  <a:schemeClr val="bg2"/>
                </a:solidFill>
                <a:effectLst/>
                <a:latin typeface="Times  New Roman"/>
                <a:ea typeface="Roboto" panose="02000000000000000000" pitchFamily="2" charset="0"/>
                <a:cs typeface="Roboto" panose="02000000000000000000" pitchFamily="2" charset="0"/>
              </a:rPr>
              <a:t>Mặc dù Bing AI được thiết kế để cung cấp kết quả tìm kiếm chính xác và phù hợp hơn, nhưng nó vẫn bị giới hạn bởi phạm vi dữ liệu mà nó sử dụng</a:t>
            </a:r>
          </a:p>
        </p:txBody>
      </p:sp>
      <p:pic>
        <p:nvPicPr>
          <p:cNvPr id="8" name="Picture 7">
            <a:extLst>
              <a:ext uri="{FF2B5EF4-FFF2-40B4-BE49-F238E27FC236}">
                <a16:creationId xmlns:a16="http://schemas.microsoft.com/office/drawing/2014/main" id="{DA212698-4D14-9C6C-C5CD-82033C16B42C}"/>
              </a:ext>
            </a:extLst>
          </p:cNvPr>
          <p:cNvPicPr>
            <a:picLocks noChangeAspect="1"/>
          </p:cNvPicPr>
          <p:nvPr/>
        </p:nvPicPr>
        <p:blipFill>
          <a:blip r:embed="rId3"/>
          <a:stretch>
            <a:fillRect/>
          </a:stretch>
        </p:blipFill>
        <p:spPr>
          <a:xfrm>
            <a:off x="1085867" y="3251931"/>
            <a:ext cx="10020266" cy="3459706"/>
          </a:xfrm>
          <a:prstGeom prst="rect">
            <a:avLst/>
          </a:prstGeom>
        </p:spPr>
      </p:pic>
    </p:spTree>
    <p:extLst>
      <p:ext uri="{BB962C8B-B14F-4D97-AF65-F5344CB8AC3E}">
        <p14:creationId xmlns:p14="http://schemas.microsoft.com/office/powerpoint/2010/main" val="3227165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429163-BF12-2841-19FC-163CD266B7AB}"/>
              </a:ext>
            </a:extLst>
          </p:cNvPr>
          <p:cNvSpPr txBox="1"/>
          <p:nvPr/>
        </p:nvSpPr>
        <p:spPr>
          <a:xfrm>
            <a:off x="203606" y="144356"/>
            <a:ext cx="4225887" cy="163221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2900" b="1" i="0" kern="1200">
                <a:solidFill>
                  <a:srgbClr val="EBEBEB"/>
                </a:solidFill>
                <a:latin typeface="Times New Roman"/>
                <a:ea typeface="+mj-ea"/>
                <a:cs typeface="Times New Roman"/>
              </a:rPr>
              <a:t>Trường </a:t>
            </a:r>
            <a:r>
              <a:rPr lang="en-US" sz="2900" b="1" i="0" kern="1200" err="1">
                <a:solidFill>
                  <a:srgbClr val="EBEBEB"/>
                </a:solidFill>
                <a:latin typeface="Times New Roman"/>
                <a:ea typeface="+mj-ea"/>
                <a:cs typeface="Times New Roman"/>
              </a:rPr>
              <a:t>Đại</a:t>
            </a:r>
            <a:r>
              <a:rPr lang="en-US" sz="2900" b="1" i="0" kern="1200">
                <a:solidFill>
                  <a:srgbClr val="EBEBEB"/>
                </a:solidFill>
                <a:latin typeface="Times New Roman"/>
                <a:ea typeface="+mj-ea"/>
                <a:cs typeface="Times New Roman"/>
              </a:rPr>
              <a:t> </a:t>
            </a:r>
            <a:r>
              <a:rPr lang="en-US" sz="2900" b="1" i="0" kern="1200" err="1">
                <a:solidFill>
                  <a:srgbClr val="EBEBEB"/>
                </a:solidFill>
                <a:latin typeface="Times New Roman"/>
                <a:ea typeface="+mj-ea"/>
                <a:cs typeface="Times New Roman"/>
              </a:rPr>
              <a:t>học</a:t>
            </a:r>
            <a:r>
              <a:rPr lang="en-US" sz="2900" b="1">
                <a:solidFill>
                  <a:srgbClr val="EBEBEB"/>
                </a:solidFill>
                <a:latin typeface="Times New Roman"/>
                <a:ea typeface="+mj-ea"/>
                <a:cs typeface="Times New Roman"/>
              </a:rPr>
              <a:t> </a:t>
            </a:r>
            <a:endParaRPr lang="en-US">
              <a:latin typeface="Times New Roman"/>
              <a:cs typeface="Times New Roman"/>
            </a:endParaRPr>
          </a:p>
          <a:p>
            <a:pPr>
              <a:lnSpc>
                <a:spcPct val="90000"/>
              </a:lnSpc>
              <a:spcBef>
                <a:spcPct val="0"/>
              </a:spcBef>
              <a:spcAft>
                <a:spcPts val="600"/>
              </a:spcAft>
            </a:pPr>
            <a:r>
              <a:rPr lang="en-US" sz="2900" b="1" i="0" kern="1200">
                <a:solidFill>
                  <a:srgbClr val="EBEBEB"/>
                </a:solidFill>
                <a:latin typeface="Times New Roman"/>
                <a:ea typeface="+mj-ea"/>
                <a:cs typeface="Times New Roman"/>
              </a:rPr>
              <a:t>Khoa Học </a:t>
            </a:r>
            <a:r>
              <a:rPr lang="en-US" sz="2900" b="1" i="0" kern="1200" err="1">
                <a:solidFill>
                  <a:srgbClr val="EBEBEB"/>
                </a:solidFill>
                <a:latin typeface="Times New Roman"/>
                <a:ea typeface="+mj-ea"/>
                <a:cs typeface="Times New Roman"/>
              </a:rPr>
              <a:t>Tự</a:t>
            </a:r>
            <a:r>
              <a:rPr lang="en-US" sz="2900" b="1" i="0" kern="1200">
                <a:solidFill>
                  <a:srgbClr val="EBEBEB"/>
                </a:solidFill>
                <a:latin typeface="Times New Roman"/>
                <a:ea typeface="+mj-ea"/>
                <a:cs typeface="Times New Roman"/>
              </a:rPr>
              <a:t> </a:t>
            </a:r>
            <a:r>
              <a:rPr lang="en-US" sz="2900" b="1" i="0" kern="1200" err="1">
                <a:solidFill>
                  <a:schemeClr val="bg1"/>
                </a:solidFill>
                <a:latin typeface="Times New Roman"/>
                <a:ea typeface="+mj-ea"/>
                <a:cs typeface="Times New Roman"/>
              </a:rPr>
              <a:t>Nhiên</a:t>
            </a:r>
            <a:r>
              <a:rPr lang="en-US" sz="2900" b="1" i="0" kern="1200">
                <a:solidFill>
                  <a:schemeClr val="bg1"/>
                </a:solidFill>
                <a:latin typeface="Times New Roman"/>
                <a:ea typeface="+mj-ea"/>
                <a:cs typeface="Times New Roman"/>
              </a:rPr>
              <a:t> -</a:t>
            </a:r>
            <a:r>
              <a:rPr lang="en-US" sz="2900" b="1">
                <a:solidFill>
                  <a:srgbClr val="EBEBEB"/>
                </a:solidFill>
                <a:latin typeface="Times New Roman"/>
                <a:ea typeface="+mj-ea"/>
                <a:cs typeface="Times New Roman"/>
              </a:rPr>
              <a:t> </a:t>
            </a:r>
            <a:endParaRPr lang="en-US">
              <a:solidFill>
                <a:srgbClr val="000000"/>
              </a:solidFill>
              <a:latin typeface="Times New Roman"/>
              <a:ea typeface="+mj-ea"/>
              <a:cs typeface="Times New Roman"/>
            </a:endParaRPr>
          </a:p>
          <a:p>
            <a:pPr>
              <a:lnSpc>
                <a:spcPct val="90000"/>
              </a:lnSpc>
              <a:spcBef>
                <a:spcPct val="0"/>
              </a:spcBef>
              <a:spcAft>
                <a:spcPts val="600"/>
              </a:spcAft>
            </a:pPr>
            <a:r>
              <a:rPr lang="en-US" sz="2900" b="1" i="0" kern="1200">
                <a:solidFill>
                  <a:srgbClr val="EBEBEB"/>
                </a:solidFill>
                <a:latin typeface="Times New Roman"/>
                <a:ea typeface="+mj-ea"/>
                <a:cs typeface="Times New Roman"/>
              </a:rPr>
              <a:t>ĐHQG </a:t>
            </a:r>
            <a:r>
              <a:rPr lang="en-US" sz="2900" b="1" i="0" kern="1200" err="1">
                <a:solidFill>
                  <a:srgbClr val="EBEBEB"/>
                </a:solidFill>
                <a:latin typeface="Times New Roman"/>
                <a:ea typeface="+mj-ea"/>
                <a:cs typeface="Times New Roman"/>
              </a:rPr>
              <a:t>Hồ</a:t>
            </a:r>
            <a:r>
              <a:rPr lang="en-US" sz="2900" b="1" i="0" kern="1200">
                <a:solidFill>
                  <a:srgbClr val="EBEBEB"/>
                </a:solidFill>
                <a:latin typeface="Times New Roman"/>
                <a:ea typeface="+mj-ea"/>
                <a:cs typeface="Times New Roman"/>
              </a:rPr>
              <a:t> Chí Minh</a:t>
            </a:r>
            <a:endParaRPr lang="en-US">
              <a:latin typeface="Times New Roman"/>
              <a:ea typeface="+mj-ea"/>
              <a:cs typeface="Times New Roman"/>
            </a:endParaRPr>
          </a:p>
          <a:p>
            <a:pPr>
              <a:lnSpc>
                <a:spcPct val="90000"/>
              </a:lnSpc>
              <a:spcBef>
                <a:spcPct val="0"/>
              </a:spcBef>
              <a:spcAft>
                <a:spcPts val="600"/>
              </a:spcAft>
            </a:pPr>
            <a:endParaRPr lang="en-US" sz="2900" b="1" i="0" kern="1200">
              <a:solidFill>
                <a:srgbClr val="EBEBEB"/>
              </a:solidFill>
              <a:latin typeface="+mj-lt"/>
              <a:ea typeface="+mj-ea"/>
              <a:cs typeface="+mj-cs"/>
            </a:endParaRP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6">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8" name="Picture 8" descr="Về việc sử dụng Logo Trường Đại học Khoa học Tự Nhiên, Đại học Quốc gia ...">
            <a:extLst>
              <a:ext uri="{FF2B5EF4-FFF2-40B4-BE49-F238E27FC236}">
                <a16:creationId xmlns:a16="http://schemas.microsoft.com/office/drawing/2014/main" id="{00E4218F-D5BF-F3EE-BEE6-7D7074C88C71}"/>
              </a:ext>
            </a:extLst>
          </p:cNvPr>
          <p:cNvPicPr>
            <a:picLocks noChangeAspect="1"/>
          </p:cNvPicPr>
          <p:nvPr/>
        </p:nvPicPr>
        <p:blipFill>
          <a:blip r:embed="rId2"/>
          <a:stretch>
            <a:fillRect/>
          </a:stretch>
        </p:blipFill>
        <p:spPr>
          <a:xfrm>
            <a:off x="5411161" y="139976"/>
            <a:ext cx="6568148" cy="6568148"/>
          </a:xfrm>
          <a:prstGeom prst="rect">
            <a:avLst/>
          </a:prstGeom>
          <a:effectLst/>
        </p:spPr>
      </p:pic>
      <p:sp>
        <p:nvSpPr>
          <p:cNvPr id="19" name="Rectangle 18">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E6D749B2-8317-0F98-4ADC-E66942B3792D}"/>
              </a:ext>
            </a:extLst>
          </p:cNvPr>
          <p:cNvSpPr txBox="1"/>
          <p:nvPr/>
        </p:nvSpPr>
        <p:spPr>
          <a:xfrm>
            <a:off x="203606" y="4763985"/>
            <a:ext cx="6224897" cy="5141184"/>
          </a:xfrm>
          <a:prstGeom prst="rect">
            <a:avLst/>
          </a:prstGeom>
        </p:spPr>
        <p:txBody>
          <a:bodyPr vert="horz" lIns="91440" tIns="45720" rIns="91440" bIns="45720" rtlCol="0" anchor="t">
            <a:normAutofit/>
          </a:bodyPr>
          <a:lstStyle/>
          <a:p>
            <a:pPr>
              <a:spcBef>
                <a:spcPts val="1000"/>
              </a:spcBef>
              <a:buClr>
                <a:schemeClr val="bg2">
                  <a:lumMod val="40000"/>
                  <a:lumOff val="60000"/>
                </a:schemeClr>
              </a:buClr>
              <a:buSzPct val="80000"/>
              <a:buFont typeface="Wingdings 3" charset="2"/>
              <a:buChar char=""/>
            </a:pPr>
            <a:r>
              <a:rPr lang="en-US" dirty="0">
                <a:solidFill>
                  <a:srgbClr val="EBEBEB"/>
                </a:solidFill>
                <a:latin typeface="Times New Roman"/>
                <a:ea typeface="+mj-ea"/>
                <a:cs typeface="Times New Roman"/>
              </a:rPr>
              <a:t>Thành </a:t>
            </a:r>
            <a:r>
              <a:rPr lang="en-US" dirty="0" err="1">
                <a:solidFill>
                  <a:srgbClr val="EBEBEB"/>
                </a:solidFill>
                <a:latin typeface="Times New Roman"/>
                <a:ea typeface="+mj-ea"/>
                <a:cs typeface="Times New Roman"/>
              </a:rPr>
              <a:t>viên</a:t>
            </a:r>
            <a:r>
              <a:rPr lang="en-US" dirty="0">
                <a:solidFill>
                  <a:srgbClr val="EBEBEB"/>
                </a:solidFill>
                <a:latin typeface="Times New Roman"/>
                <a:ea typeface="+mj-ea"/>
                <a:cs typeface="Times New Roman"/>
              </a:rPr>
              <a:t> </a:t>
            </a:r>
            <a:r>
              <a:rPr lang="en-US" dirty="0" err="1">
                <a:solidFill>
                  <a:srgbClr val="EBEBEB"/>
                </a:solidFill>
                <a:latin typeface="Times New Roman"/>
                <a:ea typeface="+mj-ea"/>
                <a:cs typeface="Times New Roman"/>
              </a:rPr>
              <a:t>nhóm</a:t>
            </a:r>
            <a:r>
              <a:rPr lang="en-US" dirty="0">
                <a:solidFill>
                  <a:srgbClr val="EBEBEB"/>
                </a:solidFill>
                <a:latin typeface="Times New Roman"/>
                <a:ea typeface="+mj-ea"/>
                <a:cs typeface="Times New Roman"/>
              </a:rPr>
              <a:t>:</a:t>
            </a:r>
            <a:r>
              <a:rPr lang="en-US" dirty="0">
                <a:solidFill>
                  <a:srgbClr val="EBEBEB"/>
                </a:solidFill>
                <a:effectLst/>
                <a:latin typeface="Times New Roman"/>
                <a:ea typeface="+mj-ea"/>
                <a:cs typeface="Times New Roman"/>
              </a:rPr>
              <a:t>	</a:t>
            </a:r>
          </a:p>
          <a:p>
            <a:pPr>
              <a:spcBef>
                <a:spcPts val="1000"/>
              </a:spcBef>
              <a:buClr>
                <a:schemeClr val="bg2">
                  <a:lumMod val="40000"/>
                  <a:lumOff val="60000"/>
                </a:schemeClr>
              </a:buClr>
              <a:buSzPct val="80000"/>
              <a:buFont typeface="Wingdings 3" charset="2"/>
              <a:buChar char=""/>
            </a:pPr>
            <a:r>
              <a:rPr lang="en-US" dirty="0">
                <a:solidFill>
                  <a:srgbClr val="EBEBEB"/>
                </a:solidFill>
                <a:latin typeface="Times New Roman"/>
                <a:ea typeface="+mj-ea"/>
                <a:cs typeface="Times New Roman"/>
              </a:rPr>
              <a:t>  </a:t>
            </a:r>
            <a:r>
              <a:rPr lang="en-US" dirty="0">
                <a:solidFill>
                  <a:srgbClr val="EBEBEB"/>
                </a:solidFill>
                <a:effectLst/>
                <a:latin typeface="Times New Roman"/>
                <a:ea typeface="+mj-ea"/>
                <a:cs typeface="Times New Roman"/>
              </a:rPr>
              <a:t>20120201</a:t>
            </a:r>
            <a:r>
              <a:rPr lang="en-US" dirty="0">
                <a:solidFill>
                  <a:srgbClr val="EBEBEB"/>
                </a:solidFill>
                <a:latin typeface="Times New Roman"/>
                <a:ea typeface="+mj-ea"/>
                <a:cs typeface="Times New Roman"/>
              </a:rPr>
              <a:t> -</a:t>
            </a:r>
            <a:r>
              <a:rPr lang="en-US" dirty="0">
                <a:solidFill>
                  <a:srgbClr val="EBEBEB"/>
                </a:solidFill>
                <a:effectLst/>
                <a:latin typeface="Times New Roman"/>
                <a:ea typeface="+mj-ea"/>
                <a:cs typeface="Times New Roman"/>
              </a:rPr>
              <a:t> Phạm Gia Thông</a:t>
            </a:r>
            <a:endParaRPr lang="en-US" dirty="0">
              <a:solidFill>
                <a:srgbClr val="EBEBEB"/>
              </a:solidFill>
              <a:latin typeface="Times New Roman"/>
              <a:ea typeface="+mj-ea"/>
              <a:cs typeface="Times New Roman"/>
            </a:endParaRPr>
          </a:p>
          <a:p>
            <a:pPr marL="285750" indent="-285750">
              <a:spcBef>
                <a:spcPts val="1000"/>
              </a:spcBef>
              <a:buClr>
                <a:srgbClr val="EBEBEB">
                  <a:lumMod val="40000"/>
                  <a:lumOff val="60000"/>
                </a:srgbClr>
              </a:buClr>
              <a:buSzPct val="80000"/>
              <a:buFont typeface="Wingdings 3" charset="2"/>
              <a:buChar char=""/>
            </a:pPr>
            <a:endParaRPr lang="en-US" dirty="0">
              <a:solidFill>
                <a:srgbClr val="EBEBEB"/>
              </a:solidFill>
              <a:effectLst/>
              <a:latin typeface="Century Gothic" panose="020B0502020202020204"/>
              <a:ea typeface="+mj-ea"/>
              <a:cs typeface="Times New Roman"/>
            </a:endParaRPr>
          </a:p>
          <a:p>
            <a:pPr>
              <a:spcBef>
                <a:spcPts val="1000"/>
              </a:spcBef>
              <a:buClr>
                <a:schemeClr val="bg2">
                  <a:lumMod val="40000"/>
                  <a:lumOff val="60000"/>
                </a:schemeClr>
              </a:buClr>
              <a:buSzPct val="80000"/>
              <a:buFont typeface="Wingdings 3" charset="2"/>
              <a:buChar char=""/>
            </a:pPr>
            <a:endParaRPr lang="en-US" dirty="0">
              <a:solidFill>
                <a:srgbClr val="EBEBEB"/>
              </a:solidFill>
              <a:effectLst/>
              <a:latin typeface="+mj-lt"/>
              <a:ea typeface="+mj-ea"/>
              <a:cs typeface="Times New Roman"/>
            </a:endParaRPr>
          </a:p>
        </p:txBody>
      </p:sp>
      <p:sp>
        <p:nvSpPr>
          <p:cNvPr id="9" name="TextBox 8">
            <a:extLst>
              <a:ext uri="{FF2B5EF4-FFF2-40B4-BE49-F238E27FC236}">
                <a16:creationId xmlns:a16="http://schemas.microsoft.com/office/drawing/2014/main" id="{C2F2F063-BC98-D17F-2C20-443E624E2989}"/>
              </a:ext>
            </a:extLst>
          </p:cNvPr>
          <p:cNvSpPr txBox="1"/>
          <p:nvPr/>
        </p:nvSpPr>
        <p:spPr>
          <a:xfrm>
            <a:off x="64324" y="4334892"/>
            <a:ext cx="542306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dirty="0" err="1">
                <a:solidFill>
                  <a:srgbClr val="FFFFFF"/>
                </a:solidFill>
                <a:latin typeface="Times New Roman"/>
                <a:cs typeface="Times New Roman"/>
              </a:rPr>
              <a:t>Giảng</a:t>
            </a:r>
            <a:r>
              <a:rPr lang="en-US" sz="2200" b="1" dirty="0">
                <a:solidFill>
                  <a:srgbClr val="FFFFFF"/>
                </a:solidFill>
                <a:latin typeface="Times New Roman"/>
                <a:cs typeface="Times New Roman"/>
              </a:rPr>
              <a:t> </a:t>
            </a:r>
            <a:r>
              <a:rPr lang="en-US" sz="2200" b="1" dirty="0" err="1">
                <a:solidFill>
                  <a:srgbClr val="FFFFFF"/>
                </a:solidFill>
                <a:latin typeface="Times New Roman"/>
                <a:cs typeface="Times New Roman"/>
              </a:rPr>
              <a:t>viên</a:t>
            </a:r>
            <a:r>
              <a:rPr lang="en-US" sz="2200" b="1" dirty="0">
                <a:solidFill>
                  <a:srgbClr val="FFFFFF"/>
                </a:solidFill>
                <a:latin typeface="Times New Roman"/>
                <a:cs typeface="Times New Roman"/>
              </a:rPr>
              <a:t> </a:t>
            </a:r>
            <a:r>
              <a:rPr lang="en-US" sz="2200" b="1" dirty="0" err="1">
                <a:solidFill>
                  <a:srgbClr val="FFFFFF"/>
                </a:solidFill>
                <a:latin typeface="Times New Roman"/>
                <a:cs typeface="Times New Roman"/>
              </a:rPr>
              <a:t>hướng</a:t>
            </a:r>
            <a:r>
              <a:rPr lang="en-US" sz="2200" b="1" dirty="0">
                <a:solidFill>
                  <a:srgbClr val="FFFFFF"/>
                </a:solidFill>
                <a:latin typeface="Times New Roman"/>
                <a:cs typeface="Times New Roman"/>
              </a:rPr>
              <a:t> </a:t>
            </a:r>
            <a:r>
              <a:rPr lang="en-US" sz="2200" b="1" dirty="0" err="1">
                <a:solidFill>
                  <a:srgbClr val="FFFFFF"/>
                </a:solidFill>
                <a:latin typeface="Times New Roman"/>
                <a:cs typeface="Times New Roman"/>
              </a:rPr>
              <a:t>dẫn</a:t>
            </a:r>
            <a:r>
              <a:rPr lang="en-US" sz="2200" b="1" dirty="0">
                <a:solidFill>
                  <a:srgbClr val="FFFFFF"/>
                </a:solidFill>
                <a:latin typeface="Times New Roman"/>
                <a:cs typeface="Times New Roman"/>
              </a:rPr>
              <a:t>: </a:t>
            </a:r>
            <a:r>
              <a:rPr lang="en-US" sz="2200" b="1" dirty="0" err="1">
                <a:solidFill>
                  <a:srgbClr val="FFFFFF"/>
                </a:solidFill>
                <a:latin typeface="Times New Roman"/>
                <a:cs typeface="Times New Roman"/>
              </a:rPr>
              <a:t>thầy</a:t>
            </a:r>
            <a:r>
              <a:rPr lang="vi-VN" sz="2200" b="1" dirty="0">
                <a:solidFill>
                  <a:srgbClr val="FFFFFF"/>
                </a:solidFill>
                <a:latin typeface="Times New Roman"/>
                <a:cs typeface="Times New Roman"/>
              </a:rPr>
              <a:t> Đinh Điền</a:t>
            </a:r>
            <a:endParaRPr lang="en-US" sz="2200" b="1" dirty="0">
              <a:solidFill>
                <a:srgbClr val="FFFFFF"/>
              </a:solidFill>
              <a:latin typeface="Times New Roman"/>
              <a:cs typeface="Times New Roman"/>
            </a:endParaRPr>
          </a:p>
        </p:txBody>
      </p:sp>
    </p:spTree>
    <p:extLst>
      <p:ext uri="{BB962C8B-B14F-4D97-AF65-F5344CB8AC3E}">
        <p14:creationId xmlns:p14="http://schemas.microsoft.com/office/powerpoint/2010/main" val="2402334157"/>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mountains&#10;&#10;Description automatically generated">
            <a:extLst>
              <a:ext uri="{FF2B5EF4-FFF2-40B4-BE49-F238E27FC236}">
                <a16:creationId xmlns:a16="http://schemas.microsoft.com/office/drawing/2014/main" id="{A0AE1CDF-A7DE-BC58-03B2-F94C3DB563B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7" name="TextBox 6">
            <a:extLst>
              <a:ext uri="{FF2B5EF4-FFF2-40B4-BE49-F238E27FC236}">
                <a16:creationId xmlns:a16="http://schemas.microsoft.com/office/drawing/2014/main" id="{A2F7430F-7CB6-E10F-9FDC-2A4CB9878145}"/>
              </a:ext>
            </a:extLst>
          </p:cNvPr>
          <p:cNvSpPr txBox="1"/>
          <p:nvPr/>
        </p:nvSpPr>
        <p:spPr>
          <a:xfrm>
            <a:off x="3708553" y="1718856"/>
            <a:ext cx="2387447" cy="523220"/>
          </a:xfrm>
          <a:prstGeom prst="rect">
            <a:avLst/>
          </a:prstGeom>
          <a:noFill/>
        </p:spPr>
        <p:txBody>
          <a:bodyPr wrap="square">
            <a:spAutoFit/>
          </a:bodyPr>
          <a:lstStyle/>
          <a:p>
            <a:pPr algn="ctr"/>
            <a:r>
              <a:rPr lang="vi-VN" sz="2800" b="1" dirty="0">
                <a:solidFill>
                  <a:schemeClr val="bg1"/>
                </a:solidFill>
                <a:latin typeface="Times New Roman"/>
                <a:cs typeface="Times New Roman"/>
              </a:rPr>
              <a:t>So sánh</a:t>
            </a:r>
            <a:endParaRPr lang="en-US" sz="2800" b="1" dirty="0">
              <a:solidFill>
                <a:schemeClr val="bg1"/>
              </a:solidFill>
              <a:latin typeface="Times New Roman"/>
              <a:cs typeface="Times New Roman"/>
            </a:endParaRPr>
          </a:p>
        </p:txBody>
      </p:sp>
      <p:graphicFrame>
        <p:nvGraphicFramePr>
          <p:cNvPr id="6" name="Table 5">
            <a:extLst>
              <a:ext uri="{FF2B5EF4-FFF2-40B4-BE49-F238E27FC236}">
                <a16:creationId xmlns:a16="http://schemas.microsoft.com/office/drawing/2014/main" id="{26F45359-7F61-FE86-0E71-A90E204D71C6}"/>
              </a:ext>
            </a:extLst>
          </p:cNvPr>
          <p:cNvGraphicFramePr>
            <a:graphicFrameLocks noGrp="1"/>
          </p:cNvGraphicFramePr>
          <p:nvPr>
            <p:extLst>
              <p:ext uri="{D42A27DB-BD31-4B8C-83A1-F6EECF244321}">
                <p14:modId xmlns:p14="http://schemas.microsoft.com/office/powerpoint/2010/main" val="2055060461"/>
              </p:ext>
            </p:extLst>
          </p:nvPr>
        </p:nvGraphicFramePr>
        <p:xfrm>
          <a:off x="152402" y="2636720"/>
          <a:ext cx="11887195" cy="3562569"/>
        </p:xfrm>
        <a:graphic>
          <a:graphicData uri="http://schemas.openxmlformats.org/drawingml/2006/table">
            <a:tbl>
              <a:tblPr firstRow="1" bandRow="1">
                <a:tableStyleId>{5C22544A-7EE6-4342-B048-85BDC9FD1C3A}</a:tableStyleId>
              </a:tblPr>
              <a:tblGrid>
                <a:gridCol w="2377439">
                  <a:extLst>
                    <a:ext uri="{9D8B030D-6E8A-4147-A177-3AD203B41FA5}">
                      <a16:colId xmlns:a16="http://schemas.microsoft.com/office/drawing/2014/main" val="1505717296"/>
                    </a:ext>
                  </a:extLst>
                </a:gridCol>
                <a:gridCol w="2377439">
                  <a:extLst>
                    <a:ext uri="{9D8B030D-6E8A-4147-A177-3AD203B41FA5}">
                      <a16:colId xmlns:a16="http://schemas.microsoft.com/office/drawing/2014/main" val="1090156322"/>
                    </a:ext>
                  </a:extLst>
                </a:gridCol>
                <a:gridCol w="2377439">
                  <a:extLst>
                    <a:ext uri="{9D8B030D-6E8A-4147-A177-3AD203B41FA5}">
                      <a16:colId xmlns:a16="http://schemas.microsoft.com/office/drawing/2014/main" val="196980221"/>
                    </a:ext>
                  </a:extLst>
                </a:gridCol>
                <a:gridCol w="2377439">
                  <a:extLst>
                    <a:ext uri="{9D8B030D-6E8A-4147-A177-3AD203B41FA5}">
                      <a16:colId xmlns:a16="http://schemas.microsoft.com/office/drawing/2014/main" val="1155297507"/>
                    </a:ext>
                  </a:extLst>
                </a:gridCol>
                <a:gridCol w="2377439">
                  <a:extLst>
                    <a:ext uri="{9D8B030D-6E8A-4147-A177-3AD203B41FA5}">
                      <a16:colId xmlns:a16="http://schemas.microsoft.com/office/drawing/2014/main" val="3298519698"/>
                    </a:ext>
                  </a:extLst>
                </a:gridCol>
              </a:tblGrid>
              <a:tr h="395841">
                <a:tc>
                  <a:txBody>
                    <a:bodyPr/>
                    <a:lstStyle/>
                    <a:p>
                      <a:pPr algn="ctr"/>
                      <a:r>
                        <a:rPr lang="en-VN" dirty="0">
                          <a:latin typeface=""/>
                        </a:rPr>
                        <a:t>Tiêu chí</a:t>
                      </a:r>
                    </a:p>
                  </a:txBody>
                  <a:tcPr anchor="ctr"/>
                </a:tc>
                <a:tc>
                  <a:txBody>
                    <a:bodyPr/>
                    <a:lstStyle/>
                    <a:p>
                      <a:pPr algn="ctr"/>
                      <a:r>
                        <a:rPr lang="vi-VN" dirty="0" err="1">
                          <a:latin typeface=""/>
                        </a:rPr>
                        <a:t>Smartlead</a:t>
                      </a:r>
                      <a:endParaRPr lang="en-VN" dirty="0">
                        <a:latin typeface=""/>
                      </a:endParaRPr>
                    </a:p>
                  </a:txBody>
                  <a:tcPr anchor="ctr"/>
                </a:tc>
                <a:tc>
                  <a:txBody>
                    <a:bodyPr/>
                    <a:lstStyle/>
                    <a:p>
                      <a:pPr algn="ctr"/>
                      <a:r>
                        <a:rPr lang="vi-VN" dirty="0" err="1">
                          <a:latin typeface=""/>
                        </a:rPr>
                        <a:t>Auto</a:t>
                      </a:r>
                      <a:r>
                        <a:rPr lang="vi-VN" dirty="0">
                          <a:latin typeface=""/>
                        </a:rPr>
                        <a:t>-</a:t>
                      </a:r>
                      <a:r>
                        <a:rPr lang="en-VN" dirty="0">
                          <a:latin typeface=""/>
                        </a:rPr>
                        <a:t>GPT</a:t>
                      </a:r>
                    </a:p>
                  </a:txBody>
                  <a:tcPr anchor="ctr"/>
                </a:tc>
                <a:tc>
                  <a:txBody>
                    <a:bodyPr/>
                    <a:lstStyle/>
                    <a:p>
                      <a:pPr algn="ctr"/>
                      <a:r>
                        <a:rPr lang="vi-VN" dirty="0">
                          <a:latin typeface=""/>
                        </a:rPr>
                        <a:t>Bing AI</a:t>
                      </a:r>
                      <a:endParaRPr lang="en-VN" dirty="0">
                        <a:latin typeface=""/>
                      </a:endParaRPr>
                    </a:p>
                  </a:txBody>
                  <a:tcPr anchor="ctr"/>
                </a:tc>
                <a:tc>
                  <a:txBody>
                    <a:bodyPr/>
                    <a:lstStyle/>
                    <a:p>
                      <a:pPr algn="ctr"/>
                      <a:r>
                        <a:rPr lang="vi-VN" dirty="0" err="1">
                          <a:latin typeface=""/>
                        </a:rPr>
                        <a:t>BardChat</a:t>
                      </a:r>
                      <a:endParaRPr lang="en-VN" dirty="0">
                        <a:latin typeface=""/>
                      </a:endParaRPr>
                    </a:p>
                  </a:txBody>
                  <a:tcPr anchor="ctr"/>
                </a:tc>
                <a:extLst>
                  <a:ext uri="{0D108BD9-81ED-4DB2-BD59-A6C34878D82A}">
                    <a16:rowId xmlns:a16="http://schemas.microsoft.com/office/drawing/2014/main" val="3432909347"/>
                  </a:ext>
                </a:extLst>
              </a:tr>
              <a:tr h="395841">
                <a:tc>
                  <a:txBody>
                    <a:bodyPr/>
                    <a:lstStyle/>
                    <a:p>
                      <a:pPr algn="ctr"/>
                      <a:r>
                        <a:rPr lang="en-VN" dirty="0">
                          <a:latin typeface=""/>
                        </a:rPr>
                        <a:t>Base Model</a:t>
                      </a:r>
                    </a:p>
                  </a:txBody>
                  <a:tcPr anchor="ctr"/>
                </a:tc>
                <a:tc>
                  <a:txBody>
                    <a:bodyPr/>
                    <a:lstStyle/>
                    <a:p>
                      <a:pPr algn="ctr"/>
                      <a:r>
                        <a:rPr lang="vi-VN" dirty="0">
                          <a:latin typeface=""/>
                        </a:rPr>
                        <a:t>GPT4</a:t>
                      </a:r>
                      <a:endParaRPr lang="en-VN" dirty="0">
                        <a:latin typeface=""/>
                      </a:endParaRPr>
                    </a:p>
                  </a:txBody>
                  <a:tcPr anchor="ctr">
                    <a:solidFill>
                      <a:schemeClr val="accent6"/>
                    </a:solidFill>
                  </a:tcPr>
                </a:tc>
                <a:tc>
                  <a:txBody>
                    <a:bodyPr/>
                    <a:lstStyle/>
                    <a:p>
                      <a:pPr algn="ctr"/>
                      <a:r>
                        <a:rPr lang="en-VN">
                          <a:latin typeface=""/>
                        </a:rPr>
                        <a:t>GPT3.5</a:t>
                      </a:r>
                    </a:p>
                  </a:txBody>
                  <a:tcPr anchor="ctr">
                    <a:solidFill>
                      <a:schemeClr val="accent4"/>
                    </a:solidFill>
                  </a:tcPr>
                </a:tc>
                <a:tc>
                  <a:txBody>
                    <a:bodyPr/>
                    <a:lstStyle/>
                    <a:p>
                      <a:pPr algn="ctr"/>
                      <a:r>
                        <a:rPr lang="en-VN">
                          <a:latin typeface=""/>
                        </a:rPr>
                        <a:t>GPT4</a:t>
                      </a:r>
                    </a:p>
                  </a:txBody>
                  <a:tcPr anchor="ctr">
                    <a:solidFill>
                      <a:schemeClr val="accent6"/>
                    </a:solidFill>
                  </a:tcPr>
                </a:tc>
                <a:tc>
                  <a:txBody>
                    <a:bodyPr/>
                    <a:lstStyle/>
                    <a:p>
                      <a:pPr algn="ctr"/>
                      <a:r>
                        <a:rPr lang="vi-VN" dirty="0" err="1">
                          <a:latin typeface=""/>
                        </a:rPr>
                        <a:t>LaMDA</a:t>
                      </a:r>
                      <a:endParaRPr lang="en-VN" dirty="0">
                        <a:latin typeface=""/>
                      </a:endParaRPr>
                    </a:p>
                  </a:txBody>
                  <a:tcPr anchor="ctr">
                    <a:solidFill>
                      <a:schemeClr val="accent6"/>
                    </a:solidFill>
                  </a:tcPr>
                </a:tc>
                <a:extLst>
                  <a:ext uri="{0D108BD9-81ED-4DB2-BD59-A6C34878D82A}">
                    <a16:rowId xmlns:a16="http://schemas.microsoft.com/office/drawing/2014/main" val="3088572786"/>
                  </a:ext>
                </a:extLst>
              </a:tr>
              <a:tr h="395841">
                <a:tc>
                  <a:txBody>
                    <a:bodyPr/>
                    <a:lstStyle/>
                    <a:p>
                      <a:pPr algn="ctr"/>
                      <a:r>
                        <a:rPr lang="en-VN" dirty="0">
                          <a:latin typeface=""/>
                        </a:rPr>
                        <a:t>Limit</a:t>
                      </a:r>
                    </a:p>
                  </a:txBody>
                  <a:tcPr anchor="ctr"/>
                </a:tc>
                <a:tc>
                  <a:txBody>
                    <a:bodyPr/>
                    <a:lstStyle/>
                    <a:p>
                      <a:pPr algn="ctr"/>
                      <a:r>
                        <a:rPr lang="vi-VN" dirty="0">
                          <a:latin typeface=""/>
                        </a:rPr>
                        <a:t>4.096</a:t>
                      </a:r>
                      <a:r>
                        <a:rPr lang="en-VN" dirty="0">
                          <a:latin typeface=""/>
                        </a:rPr>
                        <a:t> words</a:t>
                      </a:r>
                    </a:p>
                  </a:txBody>
                  <a:tcPr anchor="ctr">
                    <a:solidFill>
                      <a:schemeClr val="accent4"/>
                    </a:solidFill>
                  </a:tcPr>
                </a:tc>
                <a:tc>
                  <a:txBody>
                    <a:bodyPr/>
                    <a:lstStyle/>
                    <a:p>
                      <a:pPr algn="ctr"/>
                      <a:r>
                        <a:rPr lang="en-VN" dirty="0">
                          <a:latin typeface=""/>
                        </a:rPr>
                        <a:t>Unlimited</a:t>
                      </a:r>
                    </a:p>
                  </a:txBody>
                  <a:tcPr anchor="ctr">
                    <a:solidFill>
                      <a:schemeClr val="accent6"/>
                    </a:solidFill>
                  </a:tcPr>
                </a:tc>
                <a:tc>
                  <a:txBody>
                    <a:bodyPr/>
                    <a:lstStyle/>
                    <a:p>
                      <a:pPr algn="ctr"/>
                      <a:r>
                        <a:rPr lang="en-VN">
                          <a:latin typeface=""/>
                        </a:rPr>
                        <a:t>Unlimited</a:t>
                      </a:r>
                    </a:p>
                  </a:txBody>
                  <a:tcPr anchor="ctr">
                    <a:solidFill>
                      <a:schemeClr val="accent6"/>
                    </a:solidFill>
                  </a:tcPr>
                </a:tc>
                <a:tc>
                  <a:txBody>
                    <a:bodyPr/>
                    <a:lstStyle/>
                    <a:p>
                      <a:pPr algn="ctr"/>
                      <a:r>
                        <a:rPr lang="vi-VN" dirty="0">
                          <a:latin typeface=""/>
                        </a:rPr>
                        <a:t>4.000 </a:t>
                      </a:r>
                      <a:r>
                        <a:rPr lang="vi-VN" dirty="0" err="1">
                          <a:latin typeface=""/>
                        </a:rPr>
                        <a:t>words</a:t>
                      </a:r>
                      <a:endParaRPr lang="en-VN" dirty="0">
                        <a:latin typeface=""/>
                      </a:endParaRPr>
                    </a:p>
                  </a:txBody>
                  <a:tcPr anchor="ctr">
                    <a:solidFill>
                      <a:schemeClr val="accent4"/>
                    </a:solidFill>
                  </a:tcPr>
                </a:tc>
                <a:extLst>
                  <a:ext uri="{0D108BD9-81ED-4DB2-BD59-A6C34878D82A}">
                    <a16:rowId xmlns:a16="http://schemas.microsoft.com/office/drawing/2014/main" val="1236010224"/>
                  </a:ext>
                </a:extLst>
              </a:tr>
              <a:tr h="395841">
                <a:tc>
                  <a:txBody>
                    <a:bodyPr/>
                    <a:lstStyle/>
                    <a:p>
                      <a:pPr algn="ctr"/>
                      <a:r>
                        <a:rPr lang="en-VN" dirty="0">
                          <a:latin typeface=""/>
                        </a:rPr>
                        <a:t>Online</a:t>
                      </a:r>
                    </a:p>
                  </a:txBody>
                  <a:tcPr anchor="ctr"/>
                </a:tc>
                <a:tc>
                  <a:txBody>
                    <a:bodyPr/>
                    <a:lstStyle/>
                    <a:p>
                      <a:pPr algn="ctr"/>
                      <a:r>
                        <a:rPr lang="vi-VN" dirty="0" err="1">
                          <a:latin typeface=""/>
                        </a:rPr>
                        <a:t>Web</a:t>
                      </a:r>
                      <a:endParaRPr lang="en-VN" dirty="0">
                        <a:latin typeface=""/>
                      </a:endParaRPr>
                    </a:p>
                  </a:txBody>
                  <a:tcPr anchor="ct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dirty="0">
                          <a:latin typeface=""/>
                        </a:rPr>
                        <a:t>✗</a:t>
                      </a:r>
                    </a:p>
                  </a:txBody>
                  <a:tcPr anchor="ctr">
                    <a:solidFill>
                      <a:schemeClr val="accent4"/>
                    </a:solidFill>
                  </a:tcPr>
                </a:tc>
                <a:tc>
                  <a:txBody>
                    <a:bodyPr/>
                    <a:lstStyle/>
                    <a:p>
                      <a:pPr algn="ctr"/>
                      <a:r>
                        <a:rPr lang="vi-VN" dirty="0">
                          <a:latin typeface=""/>
                        </a:rPr>
                        <a:t>Bing</a:t>
                      </a:r>
                      <a:endParaRPr lang="en-VN" dirty="0">
                        <a:latin typeface=""/>
                      </a:endParaRPr>
                    </a:p>
                  </a:txBody>
                  <a:tcPr anchor="ctr">
                    <a:solidFill>
                      <a:schemeClr val="accent6"/>
                    </a:solidFill>
                  </a:tcPr>
                </a:tc>
                <a:tc>
                  <a:txBody>
                    <a:bodyPr/>
                    <a:lstStyle/>
                    <a:p>
                      <a:pPr algn="ctr"/>
                      <a:r>
                        <a:rPr lang="vi-VN" dirty="0" err="1">
                          <a:latin typeface=""/>
                        </a:rPr>
                        <a:t>Google</a:t>
                      </a:r>
                      <a:endParaRPr lang="en-VN" dirty="0">
                        <a:latin typeface=""/>
                      </a:endParaRPr>
                    </a:p>
                  </a:txBody>
                  <a:tcPr anchor="ctr">
                    <a:solidFill>
                      <a:schemeClr val="accent6"/>
                    </a:solidFill>
                  </a:tcPr>
                </a:tc>
                <a:extLst>
                  <a:ext uri="{0D108BD9-81ED-4DB2-BD59-A6C34878D82A}">
                    <a16:rowId xmlns:a16="http://schemas.microsoft.com/office/drawing/2014/main" val="2557175459"/>
                  </a:ext>
                </a:extLst>
              </a:tr>
              <a:tr h="395841">
                <a:tc>
                  <a:txBody>
                    <a:bodyPr/>
                    <a:lstStyle/>
                    <a:p>
                      <a:pPr algn="ctr"/>
                      <a:r>
                        <a:rPr lang="en-VN" dirty="0">
                          <a:latin typeface=""/>
                        </a:rPr>
                        <a:t>Text to image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dirty="0">
                          <a:latin typeface=""/>
                        </a:rPr>
                        <a:t>✓</a:t>
                      </a:r>
                    </a:p>
                  </a:txBody>
                  <a:tcPr anchor="ct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dirty="0">
                          <a:latin typeface=""/>
                        </a:rPr>
                        <a:t>✗</a:t>
                      </a:r>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a:latin typeface=""/>
                        </a:rPr>
                        <a:t>✓</a:t>
                      </a:r>
                    </a:p>
                  </a:txBody>
                  <a:tcPr anchor="ct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dirty="0">
                          <a:latin typeface=""/>
                        </a:rPr>
                        <a:t>✓</a:t>
                      </a:r>
                    </a:p>
                  </a:txBody>
                  <a:tcPr anchor="ctr">
                    <a:solidFill>
                      <a:schemeClr val="accent6"/>
                    </a:solidFill>
                  </a:tcPr>
                </a:tc>
                <a:extLst>
                  <a:ext uri="{0D108BD9-81ED-4DB2-BD59-A6C34878D82A}">
                    <a16:rowId xmlns:a16="http://schemas.microsoft.com/office/drawing/2014/main" val="3722278522"/>
                  </a:ext>
                </a:extLst>
              </a:tr>
              <a:tr h="395841">
                <a:tc>
                  <a:txBody>
                    <a:bodyPr/>
                    <a:lstStyle/>
                    <a:p>
                      <a:pPr algn="ctr"/>
                      <a:r>
                        <a:rPr lang="en-US" dirty="0">
                          <a:latin typeface=""/>
                        </a:rPr>
                        <a:t>Text2Speech</a:t>
                      </a:r>
                      <a:endParaRPr lang="en-VN" dirty="0">
                        <a:latin typeface=""/>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dirty="0">
                          <a:latin typeface=""/>
                        </a:rPr>
                        <a:t>✗</a:t>
                      </a:r>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dirty="0">
                          <a:latin typeface=""/>
                        </a:rPr>
                        <a:t>✗</a:t>
                      </a:r>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dirty="0">
                          <a:latin typeface=""/>
                        </a:rPr>
                        <a:t>✗</a:t>
                      </a:r>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dirty="0">
                          <a:latin typeface=""/>
                        </a:rPr>
                        <a:t>✓</a:t>
                      </a:r>
                    </a:p>
                  </a:txBody>
                  <a:tcPr anchor="ctr">
                    <a:solidFill>
                      <a:schemeClr val="accent6"/>
                    </a:solidFill>
                  </a:tcPr>
                </a:tc>
                <a:extLst>
                  <a:ext uri="{0D108BD9-81ED-4DB2-BD59-A6C34878D82A}">
                    <a16:rowId xmlns:a16="http://schemas.microsoft.com/office/drawing/2014/main" val="2942183960"/>
                  </a:ext>
                </a:extLst>
              </a:tr>
              <a:tr h="395841">
                <a:tc>
                  <a:txBody>
                    <a:bodyPr/>
                    <a:lstStyle/>
                    <a:p>
                      <a:pPr algn="ctr"/>
                      <a:r>
                        <a:rPr lang="en-VN" dirty="0">
                          <a:latin typeface=""/>
                        </a:rPr>
                        <a:t>Share </a:t>
                      </a:r>
                      <a:r>
                        <a:rPr lang="en-US" dirty="0">
                          <a:latin typeface=""/>
                        </a:rPr>
                        <a:t>Session</a:t>
                      </a:r>
                      <a:endParaRPr lang="en-VN" dirty="0">
                        <a:latin typeface=""/>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a:latin typeface=""/>
                        </a:rPr>
                        <a:t>✓</a:t>
                      </a:r>
                    </a:p>
                  </a:txBody>
                  <a:tcPr anchor="ct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a:latin typeface=""/>
                        </a:rPr>
                        <a:t>✓</a:t>
                      </a:r>
                    </a:p>
                  </a:txBody>
                  <a:tcPr anchor="ct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dirty="0">
                          <a:latin typeface=""/>
                        </a:rPr>
                        <a:t>✗</a:t>
                      </a:r>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dirty="0">
                          <a:latin typeface=""/>
                        </a:rPr>
                        <a:t>✓</a:t>
                      </a:r>
                    </a:p>
                  </a:txBody>
                  <a:tcPr anchor="ctr">
                    <a:solidFill>
                      <a:schemeClr val="accent6"/>
                    </a:solidFill>
                  </a:tcPr>
                </a:tc>
                <a:extLst>
                  <a:ext uri="{0D108BD9-81ED-4DB2-BD59-A6C34878D82A}">
                    <a16:rowId xmlns:a16="http://schemas.microsoft.com/office/drawing/2014/main" val="2550671533"/>
                  </a:ext>
                </a:extLst>
              </a:tr>
              <a:tr h="395841">
                <a:tc>
                  <a:txBody>
                    <a:bodyPr/>
                    <a:lstStyle/>
                    <a:p>
                      <a:pPr algn="ctr"/>
                      <a:r>
                        <a:rPr lang="en-US" sz="1800" b="0" i="0" kern="1200" dirty="0" err="1">
                          <a:solidFill>
                            <a:schemeClr val="dk1"/>
                          </a:solidFill>
                          <a:effectLst/>
                          <a:latin typeface=""/>
                          <a:ea typeface="+mn-ea"/>
                          <a:cs typeface="+mn-cs"/>
                        </a:rPr>
                        <a:t>Promt</a:t>
                      </a:r>
                      <a:r>
                        <a:rPr lang="en-US" sz="1800" b="0" i="0" kern="1200" dirty="0">
                          <a:solidFill>
                            <a:schemeClr val="dk1"/>
                          </a:solidFill>
                          <a:effectLst/>
                          <a:latin typeface=""/>
                          <a:ea typeface="+mn-ea"/>
                          <a:cs typeface="+mn-cs"/>
                        </a:rPr>
                        <a:t> library</a:t>
                      </a:r>
                      <a:endParaRPr lang="en-VN" dirty="0">
                        <a:latin typeface=""/>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dirty="0">
                          <a:latin typeface=""/>
                        </a:rPr>
                        <a:t>✓</a:t>
                      </a:r>
                    </a:p>
                  </a:txBody>
                  <a:tcPr anchor="ct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a:latin typeface=""/>
                        </a:rPr>
                        <a:t>✗</a:t>
                      </a:r>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dirty="0">
                          <a:latin typeface=""/>
                        </a:rPr>
                        <a:t>✗</a:t>
                      </a:r>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dirty="0">
                          <a:latin typeface=""/>
                        </a:rPr>
                        <a:t>✓</a:t>
                      </a:r>
                    </a:p>
                  </a:txBody>
                  <a:tcPr anchor="ctr">
                    <a:solidFill>
                      <a:schemeClr val="accent6"/>
                    </a:solidFill>
                  </a:tcPr>
                </a:tc>
                <a:extLst>
                  <a:ext uri="{0D108BD9-81ED-4DB2-BD59-A6C34878D82A}">
                    <a16:rowId xmlns:a16="http://schemas.microsoft.com/office/drawing/2014/main" val="1689549573"/>
                  </a:ext>
                </a:extLst>
              </a:tr>
              <a:tr h="395841">
                <a:tc>
                  <a:txBody>
                    <a:bodyPr/>
                    <a:lstStyle/>
                    <a:p>
                      <a:pPr algn="ctr"/>
                      <a:r>
                        <a:rPr lang="vi-VN" dirty="0" err="1">
                          <a:latin typeface=""/>
                        </a:rPr>
                        <a:t>Voice</a:t>
                      </a:r>
                      <a:r>
                        <a:rPr lang="vi-VN" dirty="0">
                          <a:latin typeface=""/>
                        </a:rPr>
                        <a:t> </a:t>
                      </a:r>
                      <a:r>
                        <a:rPr lang="vi-VN" dirty="0" err="1">
                          <a:latin typeface=""/>
                        </a:rPr>
                        <a:t>and</a:t>
                      </a:r>
                      <a:r>
                        <a:rPr lang="vi-VN" dirty="0">
                          <a:latin typeface=""/>
                        </a:rPr>
                        <a:t> </a:t>
                      </a:r>
                      <a:r>
                        <a:rPr lang="vi-VN" dirty="0" err="1">
                          <a:latin typeface=""/>
                        </a:rPr>
                        <a:t>Image</a:t>
                      </a:r>
                      <a:endParaRPr lang="en-VN" dirty="0">
                        <a:latin typeface=""/>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dirty="0">
                          <a:latin typeface=""/>
                        </a:rPr>
                        <a:t>✓</a:t>
                      </a:r>
                    </a:p>
                  </a:txBody>
                  <a:tcPr anchor="ct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dirty="0">
                          <a:latin typeface=""/>
                        </a:rPr>
                        <a:t>✗</a:t>
                      </a:r>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dirty="0">
                          <a:latin typeface=""/>
                        </a:rPr>
                        <a:t>✓</a:t>
                      </a:r>
                    </a:p>
                  </a:txBody>
                  <a:tcPr anchor="ct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dirty="0">
                          <a:latin typeface=""/>
                        </a:rPr>
                        <a:t>✓</a:t>
                      </a:r>
                    </a:p>
                  </a:txBody>
                  <a:tcPr anchor="ctr">
                    <a:solidFill>
                      <a:schemeClr val="accent6"/>
                    </a:solidFill>
                  </a:tcPr>
                </a:tc>
                <a:extLst>
                  <a:ext uri="{0D108BD9-81ED-4DB2-BD59-A6C34878D82A}">
                    <a16:rowId xmlns:a16="http://schemas.microsoft.com/office/drawing/2014/main" val="1916782730"/>
                  </a:ext>
                </a:extLst>
              </a:tr>
            </a:tbl>
          </a:graphicData>
        </a:graphic>
      </p:graphicFrame>
    </p:spTree>
    <p:extLst>
      <p:ext uri="{BB962C8B-B14F-4D97-AF65-F5344CB8AC3E}">
        <p14:creationId xmlns:p14="http://schemas.microsoft.com/office/powerpoint/2010/main" val="4007313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ACA97D9-F5F3-EE6F-F9E9-213984907F63}"/>
              </a:ext>
            </a:extLst>
          </p:cNvPr>
          <p:cNvSpPr>
            <a:spLocks noGrp="1"/>
          </p:cNvSpPr>
          <p:nvPr>
            <p:ph idx="1"/>
          </p:nvPr>
        </p:nvSpPr>
        <p:spPr>
          <a:xfrm>
            <a:off x="662253" y="1944366"/>
            <a:ext cx="10869682" cy="3542034"/>
          </a:xfrm>
        </p:spPr>
        <p:txBody>
          <a:bodyPr vert="horz" lIns="91440" tIns="45720" rIns="91440" bIns="45720" rtlCol="0" anchor="ctr">
            <a:noAutofit/>
          </a:bodyPr>
          <a:lstStyle/>
          <a:p>
            <a:pPr algn="just">
              <a:buClr>
                <a:srgbClr val="8AD0D6"/>
              </a:buClr>
            </a:pPr>
            <a:r>
              <a:rPr lang="vi-VN" sz="1800" dirty="0">
                <a:solidFill>
                  <a:srgbClr val="FFFFFF"/>
                </a:solidFill>
                <a:latin typeface="Times New Roman"/>
                <a:cs typeface="Times New Roman"/>
              </a:rPr>
              <a:t>AI Bing là một công cụ tìm kiếm trực tuyến phổ biến với khả năng cung cấp kết quả đa dạng và tích hợp với các dịch vụ Microsoft. Trong khi đó, </a:t>
            </a:r>
            <a:r>
              <a:rPr lang="vi-VN" sz="1800" dirty="0" err="1">
                <a:solidFill>
                  <a:srgbClr val="FFFFFF"/>
                </a:solidFill>
                <a:latin typeface="Times New Roman"/>
                <a:cs typeface="Times New Roman"/>
              </a:rPr>
              <a:t>Auto</a:t>
            </a:r>
            <a:r>
              <a:rPr lang="vi-VN" sz="1800" dirty="0">
                <a:solidFill>
                  <a:srgbClr val="FFFFFF"/>
                </a:solidFill>
                <a:latin typeface="Times New Roman"/>
                <a:cs typeface="Times New Roman"/>
              </a:rPr>
              <a:t>-GPT là một công cụ dựa trên mô hình GPT của </a:t>
            </a:r>
            <a:r>
              <a:rPr lang="vi-VN" sz="1800" dirty="0" err="1">
                <a:solidFill>
                  <a:srgbClr val="FFFFFF"/>
                </a:solidFill>
                <a:latin typeface="Times New Roman"/>
                <a:cs typeface="Times New Roman"/>
              </a:rPr>
              <a:t>OpenAI</a:t>
            </a:r>
            <a:r>
              <a:rPr lang="vi-VN" sz="1800" dirty="0">
                <a:solidFill>
                  <a:srgbClr val="FFFFFF"/>
                </a:solidFill>
                <a:latin typeface="Times New Roman"/>
                <a:cs typeface="Times New Roman"/>
              </a:rPr>
              <a:t>, tạo ra văn bản tự động và đáp ứng các yêu cầu ngôn ngữ từ người dùng. Mỗi công cụ có ưu điểm và khuyết điểm riêng, và hiệu suất của chúng phụ thuộc vào nhu cầu và mục đích sử dụng cụ thể.</a:t>
            </a:r>
          </a:p>
          <a:p>
            <a:pPr algn="just">
              <a:buClr>
                <a:srgbClr val="8AD0D6"/>
              </a:buClr>
            </a:pPr>
            <a:r>
              <a:rPr lang="vi-VN" sz="1800" dirty="0">
                <a:solidFill>
                  <a:srgbClr val="FFFFFF"/>
                </a:solidFill>
                <a:latin typeface="Times New Roman"/>
                <a:cs typeface="Times New Roman"/>
              </a:rPr>
              <a:t>Còn Bing và </a:t>
            </a:r>
            <a:r>
              <a:rPr lang="vi-VN" sz="1800" dirty="0" err="1">
                <a:solidFill>
                  <a:srgbClr val="FFFFFF"/>
                </a:solidFill>
                <a:latin typeface="Times New Roman"/>
                <a:cs typeface="Times New Roman"/>
              </a:rPr>
              <a:t>Chat</a:t>
            </a:r>
            <a:r>
              <a:rPr lang="vi-VN" sz="1800" dirty="0">
                <a:solidFill>
                  <a:srgbClr val="FFFFFF"/>
                </a:solidFill>
                <a:latin typeface="Times New Roman"/>
                <a:cs typeface="Times New Roman"/>
              </a:rPr>
              <a:t> </a:t>
            </a:r>
            <a:r>
              <a:rPr lang="vi-VN" sz="1800" dirty="0" err="1">
                <a:solidFill>
                  <a:srgbClr val="FFFFFF"/>
                </a:solidFill>
                <a:latin typeface="Times New Roman"/>
                <a:cs typeface="Times New Roman"/>
              </a:rPr>
              <a:t>Sonic</a:t>
            </a:r>
            <a:r>
              <a:rPr lang="vi-VN" sz="1800" dirty="0">
                <a:solidFill>
                  <a:srgbClr val="FFFFFF"/>
                </a:solidFill>
                <a:latin typeface="Times New Roman"/>
                <a:cs typeface="Times New Roman"/>
              </a:rPr>
              <a:t> là hai công cụ AI với mục tiêu và tính năng khác nhau. Bing tập trung vào cung cấp kết quả tìm kiếm </a:t>
            </a:r>
            <a:r>
              <a:rPr lang="vi-VN" sz="1800" dirty="0" err="1">
                <a:solidFill>
                  <a:srgbClr val="FFFFFF"/>
                </a:solidFill>
                <a:latin typeface="Times New Roman"/>
                <a:cs typeface="Times New Roman"/>
              </a:rPr>
              <a:t>web</a:t>
            </a:r>
            <a:r>
              <a:rPr lang="vi-VN" sz="1800" dirty="0">
                <a:solidFill>
                  <a:srgbClr val="FFFFFF"/>
                </a:solidFill>
                <a:latin typeface="Times New Roman"/>
                <a:cs typeface="Times New Roman"/>
              </a:rPr>
              <a:t> phong phú, trong khi </a:t>
            </a:r>
            <a:r>
              <a:rPr lang="vi-VN" sz="1800" dirty="0" err="1">
                <a:solidFill>
                  <a:srgbClr val="FFFFFF"/>
                </a:solidFill>
                <a:latin typeface="Times New Roman"/>
                <a:cs typeface="Times New Roman"/>
              </a:rPr>
              <a:t>Chat</a:t>
            </a:r>
            <a:r>
              <a:rPr lang="vi-VN" sz="1800" dirty="0">
                <a:solidFill>
                  <a:srgbClr val="FFFFFF"/>
                </a:solidFill>
                <a:latin typeface="Times New Roman"/>
                <a:cs typeface="Times New Roman"/>
              </a:rPr>
              <a:t> </a:t>
            </a:r>
            <a:r>
              <a:rPr lang="vi-VN" sz="1800" dirty="0" err="1">
                <a:solidFill>
                  <a:srgbClr val="FFFFFF"/>
                </a:solidFill>
                <a:latin typeface="Times New Roman"/>
                <a:cs typeface="Times New Roman"/>
              </a:rPr>
              <a:t>Sonic</a:t>
            </a:r>
            <a:r>
              <a:rPr lang="vi-VN" sz="1800" dirty="0">
                <a:solidFill>
                  <a:srgbClr val="FFFFFF"/>
                </a:solidFill>
                <a:latin typeface="Times New Roman"/>
                <a:cs typeface="Times New Roman"/>
              </a:rPr>
              <a:t> tập trung vào cung cấp trải nghiệm trò chuyện tự nhiên. Việc lựa chọn công cụ phụ thuộc vào nhu cầu cụ thể của bạn, liệu bạn muốn tìm kiếm thông tin trên </a:t>
            </a:r>
            <a:r>
              <a:rPr lang="vi-VN" sz="1800" dirty="0" err="1">
                <a:solidFill>
                  <a:srgbClr val="FFFFFF"/>
                </a:solidFill>
                <a:latin typeface="Times New Roman"/>
                <a:cs typeface="Times New Roman"/>
              </a:rPr>
              <a:t>web</a:t>
            </a:r>
            <a:r>
              <a:rPr lang="vi-VN" sz="1800" dirty="0">
                <a:solidFill>
                  <a:srgbClr val="FFFFFF"/>
                </a:solidFill>
                <a:latin typeface="Times New Roman"/>
                <a:cs typeface="Times New Roman"/>
              </a:rPr>
              <a:t> hay tương tác với một </a:t>
            </a:r>
            <a:r>
              <a:rPr lang="vi-VN" sz="1800" dirty="0" err="1">
                <a:solidFill>
                  <a:srgbClr val="FFFFFF"/>
                </a:solidFill>
                <a:latin typeface="Times New Roman"/>
                <a:cs typeface="Times New Roman"/>
              </a:rPr>
              <a:t>chatbot</a:t>
            </a:r>
            <a:r>
              <a:rPr lang="vi-VN" sz="1800" dirty="0">
                <a:solidFill>
                  <a:srgbClr val="FFFFFF"/>
                </a:solidFill>
                <a:latin typeface="Times New Roman"/>
                <a:cs typeface="Times New Roman"/>
              </a:rPr>
              <a:t> AI.</a:t>
            </a:r>
          </a:p>
          <a:p>
            <a:pPr algn="just">
              <a:buClr>
                <a:srgbClr val="8AD0D6"/>
              </a:buClr>
            </a:pPr>
            <a:r>
              <a:rPr lang="vi-VN" sz="1800" dirty="0"/>
              <a:t>Bing và </a:t>
            </a:r>
            <a:r>
              <a:rPr lang="vi-VN" sz="1800" dirty="0" err="1"/>
              <a:t>Bard</a:t>
            </a:r>
            <a:r>
              <a:rPr lang="vi-VN" sz="1800" dirty="0"/>
              <a:t> là hai công cụ AI có ưu điểm và khuyết điểm riêng. Bing tập trung vào tìm kiếm và cung cấp kết quả trên </a:t>
            </a:r>
            <a:r>
              <a:rPr lang="vi-VN" sz="1800" dirty="0" err="1"/>
              <a:t>web</a:t>
            </a:r>
            <a:r>
              <a:rPr lang="vi-VN" sz="1800" dirty="0"/>
              <a:t>, trong khi </a:t>
            </a:r>
            <a:r>
              <a:rPr lang="vi-VN" sz="1800" dirty="0" err="1"/>
              <a:t>Bard</a:t>
            </a:r>
            <a:r>
              <a:rPr lang="vi-VN" sz="1800" dirty="0"/>
              <a:t> tạo ra nội dung sáng tạo. Lựa chọn công cụ phù hợp sẽ phụ thuộc vào mục tiêu và yêu cầu của người dùng.</a:t>
            </a:r>
            <a:endParaRPr lang="en-US" sz="1800" dirty="0"/>
          </a:p>
        </p:txBody>
      </p:sp>
      <p:sp>
        <p:nvSpPr>
          <p:cNvPr id="2" name="TextBox 1">
            <a:extLst>
              <a:ext uri="{FF2B5EF4-FFF2-40B4-BE49-F238E27FC236}">
                <a16:creationId xmlns:a16="http://schemas.microsoft.com/office/drawing/2014/main" id="{3F5C7D94-DAD9-D45B-EA14-438CD6FCA264}"/>
              </a:ext>
            </a:extLst>
          </p:cNvPr>
          <p:cNvSpPr txBox="1"/>
          <p:nvPr/>
        </p:nvSpPr>
        <p:spPr>
          <a:xfrm>
            <a:off x="380798" y="11766"/>
            <a:ext cx="5340064" cy="707886"/>
          </a:xfrm>
          <a:prstGeom prst="rect">
            <a:avLst/>
          </a:prstGeom>
          <a:noFill/>
        </p:spPr>
        <p:txBody>
          <a:bodyPr wrap="square" lIns="91440" tIns="45720" rIns="91440" bIns="45720" anchor="t">
            <a:spAutoFit/>
          </a:bodyPr>
          <a:lstStyle/>
          <a:p>
            <a:pPr>
              <a:spcBef>
                <a:spcPct val="0"/>
              </a:spcBef>
              <a:spcAft>
                <a:spcPts val="600"/>
              </a:spcAft>
            </a:pPr>
            <a:r>
              <a:rPr lang="vi-VN" sz="4000" b="1" dirty="0">
                <a:solidFill>
                  <a:schemeClr val="tx2"/>
                </a:solidFill>
                <a:latin typeface="Times New Roman"/>
                <a:ea typeface="+mj-ea"/>
                <a:cs typeface="Times New Roman"/>
              </a:rPr>
              <a:t>Tổng kết</a:t>
            </a:r>
          </a:p>
        </p:txBody>
      </p:sp>
    </p:spTree>
    <p:extLst>
      <p:ext uri="{BB962C8B-B14F-4D97-AF65-F5344CB8AC3E}">
        <p14:creationId xmlns:p14="http://schemas.microsoft.com/office/powerpoint/2010/main" val="850132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4022-05A9-00C1-88EB-C4A7753F50AC}"/>
              </a:ext>
            </a:extLst>
          </p:cNvPr>
          <p:cNvSpPr>
            <a:spLocks noGrp="1"/>
          </p:cNvSpPr>
          <p:nvPr>
            <p:ph type="title"/>
          </p:nvPr>
        </p:nvSpPr>
        <p:spPr/>
        <p:txBody>
          <a:bodyPr/>
          <a:lstStyle/>
          <a:p>
            <a:r>
              <a:rPr lang="en-US" b="1" dirty="0">
                <a:latin typeface="Times New Roman"/>
                <a:cs typeface="Times New Roman"/>
              </a:rPr>
              <a:t>Tài </a:t>
            </a:r>
            <a:r>
              <a:rPr lang="en-US" b="1" dirty="0" err="1">
                <a:latin typeface="Times New Roman"/>
                <a:cs typeface="Times New Roman"/>
              </a:rPr>
              <a:t>liệu</a:t>
            </a:r>
            <a:r>
              <a:rPr lang="en-US" b="1" dirty="0">
                <a:latin typeface="Times New Roman"/>
                <a:cs typeface="Times New Roman"/>
              </a:rPr>
              <a:t> </a:t>
            </a:r>
            <a:r>
              <a:rPr lang="en-US" b="1" dirty="0" err="1">
                <a:latin typeface="Times New Roman"/>
                <a:cs typeface="Times New Roman"/>
              </a:rPr>
              <a:t>tham</a:t>
            </a:r>
            <a:r>
              <a:rPr lang="en-US" b="1" dirty="0">
                <a:latin typeface="Times New Roman"/>
                <a:cs typeface="Times New Roman"/>
              </a:rPr>
              <a:t> </a:t>
            </a:r>
            <a:r>
              <a:rPr lang="en-US" b="1" dirty="0" err="1">
                <a:latin typeface="Times New Roman"/>
                <a:cs typeface="Times New Roman"/>
              </a:rPr>
              <a:t>khảo</a:t>
            </a:r>
            <a:endParaRPr lang="en-US" b="1" dirty="0">
              <a:latin typeface="Times New Roman"/>
              <a:cs typeface="Times New Roman"/>
            </a:endParaRPr>
          </a:p>
        </p:txBody>
      </p:sp>
      <p:sp>
        <p:nvSpPr>
          <p:cNvPr id="3" name="Content Placeholder 2">
            <a:extLst>
              <a:ext uri="{FF2B5EF4-FFF2-40B4-BE49-F238E27FC236}">
                <a16:creationId xmlns:a16="http://schemas.microsoft.com/office/drawing/2014/main" id="{F8F2592F-0445-44E3-C6E1-0B850D23BA42}"/>
              </a:ext>
            </a:extLst>
          </p:cNvPr>
          <p:cNvSpPr>
            <a:spLocks noGrp="1"/>
          </p:cNvSpPr>
          <p:nvPr>
            <p:ph idx="1"/>
          </p:nvPr>
        </p:nvSpPr>
        <p:spPr>
          <a:xfrm>
            <a:off x="301728" y="1360191"/>
            <a:ext cx="11608592" cy="5194987"/>
          </a:xfrm>
        </p:spPr>
        <p:txBody>
          <a:bodyPr vert="horz" lIns="91440" tIns="45720" rIns="91440" bIns="45720" rtlCol="0" anchor="t">
            <a:normAutofit/>
          </a:bodyPr>
          <a:lstStyle/>
          <a:p>
            <a:r>
              <a:rPr lang="en-US" sz="2400" dirty="0"/>
              <a:t>[1]</a:t>
            </a:r>
            <a:r>
              <a:rPr lang="en-US" sz="2400" dirty="0">
                <a:solidFill>
                  <a:srgbClr val="FFFFFF"/>
                </a:solidFill>
                <a:ea typeface="+mj-lt"/>
                <a:cs typeface="+mj-lt"/>
              </a:rPr>
              <a:t> "Bing: A New Generation of Search"</a:t>
            </a:r>
            <a:r>
              <a:rPr lang="vi-VN" sz="2400" dirty="0">
                <a:solidFill>
                  <a:srgbClr val="FFFFFF"/>
                </a:solidFill>
                <a:ea typeface="+mj-lt"/>
                <a:cs typeface="+mj-lt"/>
              </a:rPr>
              <a:t> </a:t>
            </a:r>
            <a:r>
              <a:rPr lang="vi-VN" sz="2400" dirty="0">
                <a:solidFill>
                  <a:srgbClr val="FFFFFF"/>
                </a:solidFill>
                <a:ea typeface="+mj-lt"/>
                <a:cs typeface="+mj-lt"/>
                <a:hlinkClick r:id="rId2"/>
              </a:rPr>
              <a:t>https://blogs.bing.com/search/2012/09/13/bing-a-new-generation-of-search</a:t>
            </a:r>
            <a:endParaRPr lang="en-US" sz="2400" u="sng" dirty="0">
              <a:solidFill>
                <a:schemeClr val="bg2">
                  <a:lumMod val="60000"/>
                  <a:lumOff val="40000"/>
                </a:schemeClr>
              </a:solidFill>
            </a:endParaRPr>
          </a:p>
          <a:p>
            <a:pPr>
              <a:buClr>
                <a:srgbClr val="8AD0D6"/>
              </a:buClr>
            </a:pPr>
            <a:r>
              <a:rPr lang="en-US" sz="2400" dirty="0"/>
              <a:t>[2]</a:t>
            </a:r>
            <a:r>
              <a:rPr lang="en-US" sz="2400" dirty="0">
                <a:solidFill>
                  <a:srgbClr val="FFFFFF"/>
                </a:solidFill>
                <a:ea typeface="+mj-lt"/>
                <a:cs typeface="+mj-lt"/>
              </a:rPr>
              <a:t> "Bing: Behind the Scenes"</a:t>
            </a:r>
            <a:r>
              <a:rPr lang="vi-VN" sz="2400" dirty="0">
                <a:solidFill>
                  <a:srgbClr val="FFFFFF"/>
                </a:solidFill>
                <a:ea typeface="+mj-lt"/>
                <a:cs typeface="+mj-lt"/>
              </a:rPr>
              <a:t> </a:t>
            </a:r>
            <a:r>
              <a:rPr lang="vi-VN" sz="2400" dirty="0">
                <a:solidFill>
                  <a:srgbClr val="FFFFFF"/>
                </a:solidFill>
                <a:ea typeface="+mj-lt"/>
                <a:cs typeface="+mj-lt"/>
                <a:hlinkClick r:id="rId3"/>
              </a:rPr>
              <a:t>https://www.microsoft.com/en-us/research/project/bing/</a:t>
            </a:r>
            <a:endParaRPr lang="en-US" sz="2400" dirty="0">
              <a:solidFill>
                <a:srgbClr val="FFFFFF"/>
              </a:solidFill>
              <a:ea typeface="+mj-lt"/>
              <a:cs typeface="+mj-lt"/>
            </a:endParaRPr>
          </a:p>
          <a:p>
            <a:pPr>
              <a:buClr>
                <a:srgbClr val="8AD0D6"/>
              </a:buClr>
            </a:pPr>
            <a:r>
              <a:rPr lang="en-US" sz="2400" dirty="0"/>
              <a:t>[3]</a:t>
            </a:r>
            <a:r>
              <a:rPr lang="en-US" sz="2400" dirty="0">
                <a:solidFill>
                  <a:srgbClr val="FFFFFF"/>
                </a:solidFill>
                <a:ea typeface="+mj-lt"/>
                <a:cs typeface="+mj-lt"/>
              </a:rPr>
              <a:t> "Bing AI Capabilities"</a:t>
            </a:r>
            <a:r>
              <a:rPr lang="vi-VN" sz="2400" dirty="0">
                <a:solidFill>
                  <a:srgbClr val="FFFFFF"/>
                </a:solidFill>
                <a:ea typeface="+mj-lt"/>
                <a:cs typeface="+mj-lt"/>
              </a:rPr>
              <a:t> </a:t>
            </a:r>
            <a:r>
              <a:rPr lang="vi-VN" sz="2400" dirty="0">
                <a:solidFill>
                  <a:srgbClr val="FFFFFF"/>
                </a:solidFill>
                <a:ea typeface="+mj-lt"/>
                <a:cs typeface="+mj-lt"/>
                <a:hlinkClick r:id="rId4"/>
              </a:rPr>
              <a:t>https://www.bing.com/intelligent</a:t>
            </a:r>
            <a:endParaRPr lang="en-US" sz="2400" dirty="0">
              <a:solidFill>
                <a:srgbClr val="FFFFFF"/>
              </a:solidFill>
              <a:ea typeface="+mj-lt"/>
              <a:cs typeface="+mj-lt"/>
            </a:endParaRPr>
          </a:p>
          <a:p>
            <a:pPr>
              <a:buClr>
                <a:srgbClr val="8AD0D6"/>
              </a:buClr>
            </a:pPr>
            <a:r>
              <a:rPr lang="en-US" sz="2400" dirty="0"/>
              <a:t>[4] "Bing AI and Intelligent Search"</a:t>
            </a:r>
            <a:r>
              <a:rPr lang="en-US" sz="2400" dirty="0">
                <a:solidFill>
                  <a:srgbClr val="FFFFFF"/>
                </a:solidFill>
                <a:ea typeface="+mj-lt"/>
                <a:cs typeface="+mj-lt"/>
              </a:rPr>
              <a:t> </a:t>
            </a:r>
            <a:r>
              <a:rPr lang="vi-VN" sz="2400" dirty="0">
                <a:solidFill>
                  <a:srgbClr val="FFFFFF"/>
                </a:solidFill>
                <a:ea typeface="+mj-lt"/>
                <a:cs typeface="+mj-lt"/>
              </a:rPr>
              <a:t> </a:t>
            </a:r>
            <a:r>
              <a:rPr lang="vi-VN" sz="2400" dirty="0">
                <a:solidFill>
                  <a:srgbClr val="FFFFFF"/>
                </a:solidFill>
                <a:ea typeface="+mj-lt"/>
                <a:cs typeface="+mj-lt"/>
                <a:hlinkClick r:id="rId5"/>
              </a:rPr>
              <a:t>https://azure.microsoft.com/en-us/blog/bing-ai-and-intelligent-search/</a:t>
            </a:r>
            <a:endParaRPr lang="en-US" sz="2400" dirty="0"/>
          </a:p>
          <a:p>
            <a:pPr>
              <a:buClr>
                <a:srgbClr val="8AD0D6"/>
              </a:buClr>
            </a:pPr>
            <a:r>
              <a:rPr lang="en-US" sz="2400" dirty="0">
                <a:solidFill>
                  <a:srgbClr val="FFFFFF"/>
                </a:solidFill>
              </a:rPr>
              <a:t>[5] "Bing Search API"</a:t>
            </a:r>
            <a:r>
              <a:rPr lang="vi-VN" sz="2400" dirty="0">
                <a:solidFill>
                  <a:srgbClr val="FFFFFF"/>
                </a:solidFill>
              </a:rPr>
              <a:t> </a:t>
            </a:r>
            <a:r>
              <a:rPr lang="vi-VN" sz="2400" dirty="0">
                <a:solidFill>
                  <a:srgbClr val="FFFFFF"/>
                </a:solidFill>
                <a:hlinkClick r:id="rId6"/>
              </a:rPr>
              <a:t>https://www.microsoft.com/en-us/bing/apis/bing-search-api-v7</a:t>
            </a:r>
            <a:endParaRPr lang="en-US" sz="2400" dirty="0"/>
          </a:p>
          <a:p>
            <a:pPr>
              <a:buClr>
                <a:srgbClr val="8AD0D6"/>
              </a:buClr>
            </a:pPr>
            <a:endParaRPr lang="en-US" dirty="0"/>
          </a:p>
          <a:p>
            <a:pPr>
              <a:buClr>
                <a:srgbClr val="8AD0D6"/>
              </a:buClr>
            </a:pPr>
            <a:endParaRPr lang="en-US" dirty="0"/>
          </a:p>
        </p:txBody>
      </p:sp>
    </p:spTree>
    <p:extLst>
      <p:ext uri="{BB962C8B-B14F-4D97-AF65-F5344CB8AC3E}">
        <p14:creationId xmlns:p14="http://schemas.microsoft.com/office/powerpoint/2010/main" val="1221195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BD2B64-7554-9804-4FB4-8239ACBDADA4}"/>
              </a:ext>
            </a:extLst>
          </p:cNvPr>
          <p:cNvSpPr txBox="1"/>
          <p:nvPr/>
        </p:nvSpPr>
        <p:spPr>
          <a:xfrm>
            <a:off x="1696453" y="2442410"/>
            <a:ext cx="8506326" cy="1631216"/>
          </a:xfrm>
          <a:prstGeom prst="rect">
            <a:avLst/>
          </a:prstGeom>
          <a:noFill/>
        </p:spPr>
        <p:txBody>
          <a:bodyPr wrap="square" rtlCol="0">
            <a:spAutoFit/>
          </a:bodyPr>
          <a:lstStyle/>
          <a:p>
            <a:pPr algn="ctr"/>
            <a:r>
              <a:rPr lang="en-US" sz="5000" b="1" dirty="0" err="1">
                <a:latin typeface="Times New Roman" panose="02020603050405020304" pitchFamily="18" charset="0"/>
                <a:cs typeface="Times New Roman" panose="02020603050405020304" pitchFamily="18" charset="0"/>
              </a:rPr>
              <a:t>Cảm</a:t>
            </a:r>
            <a:r>
              <a:rPr lang="en-US" sz="5000" b="1" dirty="0">
                <a:latin typeface="Times New Roman" panose="02020603050405020304" pitchFamily="18" charset="0"/>
                <a:cs typeface="Times New Roman" panose="02020603050405020304" pitchFamily="18" charset="0"/>
              </a:rPr>
              <a:t> </a:t>
            </a:r>
            <a:r>
              <a:rPr lang="en-US" sz="5000" b="1" dirty="0" err="1">
                <a:latin typeface="Times New Roman" panose="02020603050405020304" pitchFamily="18" charset="0"/>
                <a:cs typeface="Times New Roman" panose="02020603050405020304" pitchFamily="18" charset="0"/>
              </a:rPr>
              <a:t>ơn</a:t>
            </a:r>
            <a:r>
              <a:rPr lang="en-US" sz="5000" b="1" dirty="0">
                <a:latin typeface="Times New Roman" panose="02020603050405020304" pitchFamily="18" charset="0"/>
                <a:cs typeface="Times New Roman" panose="02020603050405020304" pitchFamily="18" charset="0"/>
              </a:rPr>
              <a:t> </a:t>
            </a:r>
            <a:r>
              <a:rPr lang="en-US" sz="5000" b="1" dirty="0" err="1">
                <a:latin typeface="Times New Roman" panose="02020603050405020304" pitchFamily="18" charset="0"/>
                <a:cs typeface="Times New Roman" panose="02020603050405020304" pitchFamily="18" charset="0"/>
              </a:rPr>
              <a:t>Thầy</a:t>
            </a:r>
            <a:r>
              <a:rPr lang="en-US" sz="5000" b="1" dirty="0">
                <a:latin typeface="Times New Roman" panose="02020603050405020304" pitchFamily="18" charset="0"/>
                <a:cs typeface="Times New Roman" panose="02020603050405020304" pitchFamily="18" charset="0"/>
              </a:rPr>
              <a:t> </a:t>
            </a:r>
            <a:r>
              <a:rPr lang="en-US" sz="5000" b="1" dirty="0" err="1">
                <a:latin typeface="Times New Roman" panose="02020603050405020304" pitchFamily="18" charset="0"/>
                <a:cs typeface="Times New Roman" panose="02020603050405020304" pitchFamily="18" charset="0"/>
              </a:rPr>
              <a:t>và</a:t>
            </a:r>
            <a:r>
              <a:rPr lang="en-US" sz="5000" b="1" dirty="0">
                <a:latin typeface="Times New Roman" panose="02020603050405020304" pitchFamily="18" charset="0"/>
                <a:cs typeface="Times New Roman" panose="02020603050405020304" pitchFamily="18" charset="0"/>
              </a:rPr>
              <a:t> </a:t>
            </a:r>
            <a:r>
              <a:rPr lang="en-US" sz="5000" b="1" dirty="0" err="1">
                <a:latin typeface="Times New Roman" panose="02020603050405020304" pitchFamily="18" charset="0"/>
                <a:cs typeface="Times New Roman" panose="02020603050405020304" pitchFamily="18" charset="0"/>
              </a:rPr>
              <a:t>các</a:t>
            </a:r>
            <a:r>
              <a:rPr lang="en-US" sz="5000" b="1" dirty="0">
                <a:latin typeface="Times New Roman" panose="02020603050405020304" pitchFamily="18" charset="0"/>
                <a:cs typeface="Times New Roman" panose="02020603050405020304" pitchFamily="18" charset="0"/>
              </a:rPr>
              <a:t> </a:t>
            </a:r>
            <a:r>
              <a:rPr lang="en-US" sz="5000" b="1" dirty="0" err="1">
                <a:latin typeface="Times New Roman" panose="02020603050405020304" pitchFamily="18" charset="0"/>
                <a:cs typeface="Times New Roman" panose="02020603050405020304" pitchFamily="18" charset="0"/>
              </a:rPr>
              <a:t>bạn</a:t>
            </a:r>
            <a:r>
              <a:rPr lang="en-US" sz="5000" b="1" dirty="0">
                <a:latin typeface="Times New Roman" panose="02020603050405020304" pitchFamily="18" charset="0"/>
                <a:cs typeface="Times New Roman" panose="02020603050405020304" pitchFamily="18" charset="0"/>
              </a:rPr>
              <a:t> </a:t>
            </a:r>
            <a:r>
              <a:rPr lang="en-US" sz="5000" b="1" dirty="0" err="1">
                <a:latin typeface="Times New Roman" panose="02020603050405020304" pitchFamily="18" charset="0"/>
                <a:cs typeface="Times New Roman" panose="02020603050405020304" pitchFamily="18" charset="0"/>
              </a:rPr>
              <a:t>đã</a:t>
            </a:r>
            <a:r>
              <a:rPr lang="en-US" sz="5000" b="1" dirty="0">
                <a:latin typeface="Times New Roman" panose="02020603050405020304" pitchFamily="18" charset="0"/>
                <a:cs typeface="Times New Roman" panose="02020603050405020304" pitchFamily="18" charset="0"/>
              </a:rPr>
              <a:t> </a:t>
            </a:r>
            <a:r>
              <a:rPr lang="en-US" sz="5000" b="1" dirty="0" err="1">
                <a:latin typeface="Times New Roman" panose="02020603050405020304" pitchFamily="18" charset="0"/>
                <a:cs typeface="Times New Roman" panose="02020603050405020304" pitchFamily="18" charset="0"/>
              </a:rPr>
              <a:t>lắng</a:t>
            </a:r>
            <a:r>
              <a:rPr lang="en-US" sz="5000" b="1" dirty="0">
                <a:latin typeface="Times New Roman" panose="02020603050405020304" pitchFamily="18" charset="0"/>
                <a:cs typeface="Times New Roman" panose="02020603050405020304" pitchFamily="18" charset="0"/>
              </a:rPr>
              <a:t> </a:t>
            </a:r>
            <a:r>
              <a:rPr lang="en-US" sz="5000" b="1" dirty="0" err="1">
                <a:latin typeface="Times New Roman" panose="02020603050405020304" pitchFamily="18" charset="0"/>
                <a:cs typeface="Times New Roman" panose="02020603050405020304" pitchFamily="18" charset="0"/>
              </a:rPr>
              <a:t>nghe</a:t>
            </a:r>
            <a:r>
              <a:rPr lang="en-US" sz="50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65701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96210C-D3C3-AF3B-E76F-90FC8B6F65FB}"/>
              </a:ext>
            </a:extLst>
          </p:cNvPr>
          <p:cNvSpPr txBox="1"/>
          <p:nvPr/>
        </p:nvSpPr>
        <p:spPr>
          <a:xfrm>
            <a:off x="787010" y="66842"/>
            <a:ext cx="10975143" cy="1938992"/>
          </a:xfrm>
          <a:prstGeom prst="rect">
            <a:avLst/>
          </a:prstGeom>
          <a:noFill/>
        </p:spPr>
        <p:txBody>
          <a:bodyPr wrap="square" lIns="91440" tIns="45720" rIns="91440" bIns="45720" rtlCol="0" anchor="t">
            <a:spAutoFit/>
          </a:bodyPr>
          <a:lstStyle/>
          <a:p>
            <a:pPr algn="ctr"/>
            <a:r>
              <a:rPr lang="en-US" sz="2400" dirty="0">
                <a:latin typeface="Times New Roman"/>
                <a:cs typeface="Times New Roman"/>
              </a:rPr>
              <a:t> </a:t>
            </a:r>
            <a:r>
              <a:rPr lang="en-US" sz="2400" b="1" dirty="0">
                <a:latin typeface="Times New Roman"/>
                <a:cs typeface="Times New Roman"/>
              </a:rPr>
              <a:t>MỤC LỤC</a:t>
            </a:r>
          </a:p>
          <a:p>
            <a:pPr marL="342900" indent="-342900">
              <a:buAutoNum type="arabicPeriod"/>
            </a:pPr>
            <a:r>
              <a:rPr lang="vi-VN" sz="2400" dirty="0">
                <a:latin typeface="Times New Roman"/>
                <a:cs typeface="Times New Roman"/>
              </a:rPr>
              <a:t>Giới thiệu  </a:t>
            </a:r>
            <a:endParaRPr lang="en-US" sz="2400" dirty="0">
              <a:latin typeface="Times New Roman"/>
              <a:cs typeface="Times New Roman"/>
            </a:endParaRPr>
          </a:p>
          <a:p>
            <a:pPr marL="342900" indent="-342900">
              <a:buAutoNum type="arabicPeriod"/>
            </a:pPr>
            <a:r>
              <a:rPr lang="vi-VN" sz="2400" dirty="0">
                <a:latin typeface="Times New Roman"/>
                <a:cs typeface="Times New Roman"/>
              </a:rPr>
              <a:t>Tính năng</a:t>
            </a:r>
          </a:p>
          <a:p>
            <a:pPr marL="342900" indent="-342900">
              <a:buAutoNum type="arabicPeriod"/>
            </a:pPr>
            <a:r>
              <a:rPr lang="vi-VN" sz="2400" dirty="0">
                <a:latin typeface="Times New Roman"/>
                <a:cs typeface="Times New Roman"/>
              </a:rPr>
              <a:t>Hạn chế</a:t>
            </a:r>
          </a:p>
          <a:p>
            <a:pPr marL="342900" indent="-342900">
              <a:buAutoNum type="arabicPeriod"/>
            </a:pPr>
            <a:r>
              <a:rPr lang="vi-VN" sz="2400" dirty="0">
                <a:latin typeface="Times New Roman"/>
                <a:cs typeface="Times New Roman"/>
              </a:rPr>
              <a:t>So sánh</a:t>
            </a:r>
            <a:endParaRPr lang="en-US" sz="2400" dirty="0">
              <a:latin typeface="Times New Roman"/>
              <a:cs typeface="Times New Roman"/>
            </a:endParaRPr>
          </a:p>
        </p:txBody>
      </p:sp>
    </p:spTree>
    <p:extLst>
      <p:ext uri="{BB962C8B-B14F-4D97-AF65-F5344CB8AC3E}">
        <p14:creationId xmlns:p14="http://schemas.microsoft.com/office/powerpoint/2010/main" val="3799861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A computer screen shot of mountains&#10;&#10;Description automatically generated">
            <a:extLst>
              <a:ext uri="{FF2B5EF4-FFF2-40B4-BE49-F238E27FC236}">
                <a16:creationId xmlns:a16="http://schemas.microsoft.com/office/drawing/2014/main" id="{A0AE1CDF-A7DE-BC58-03B2-F94C3DB563B1}"/>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7" name="TextBox 6">
            <a:extLst>
              <a:ext uri="{FF2B5EF4-FFF2-40B4-BE49-F238E27FC236}">
                <a16:creationId xmlns:a16="http://schemas.microsoft.com/office/drawing/2014/main" id="{A2F7430F-7CB6-E10F-9FDC-2A4CB9878145}"/>
              </a:ext>
            </a:extLst>
          </p:cNvPr>
          <p:cNvSpPr txBox="1"/>
          <p:nvPr/>
        </p:nvSpPr>
        <p:spPr>
          <a:xfrm>
            <a:off x="4037012" y="1687773"/>
            <a:ext cx="1907273" cy="523220"/>
          </a:xfrm>
          <a:prstGeom prst="rect">
            <a:avLst/>
          </a:prstGeom>
          <a:noFill/>
        </p:spPr>
        <p:txBody>
          <a:bodyPr wrap="square">
            <a:spAutoFit/>
          </a:bodyPr>
          <a:lstStyle/>
          <a:p>
            <a:pPr algn="ctr"/>
            <a:r>
              <a:rPr lang="vi-VN" sz="2800" b="1" dirty="0">
                <a:solidFill>
                  <a:schemeClr val="bg1"/>
                </a:solidFill>
                <a:latin typeface="Times New Roman"/>
                <a:cs typeface="Times New Roman"/>
              </a:rPr>
              <a:t>Giới thiệu</a:t>
            </a:r>
            <a:endParaRPr lang="en-US" sz="2800" b="1" dirty="0">
              <a:solidFill>
                <a:schemeClr val="bg1"/>
              </a:solidFill>
              <a:latin typeface="Times New Roman"/>
              <a:cs typeface="Times New Roman"/>
            </a:endParaRPr>
          </a:p>
        </p:txBody>
      </p:sp>
      <p:sp>
        <p:nvSpPr>
          <p:cNvPr id="8" name="Content Placeholder 2">
            <a:extLst>
              <a:ext uri="{FF2B5EF4-FFF2-40B4-BE49-F238E27FC236}">
                <a16:creationId xmlns:a16="http://schemas.microsoft.com/office/drawing/2014/main" id="{21891D69-0245-60ED-B4A9-7CDDD5C50581}"/>
              </a:ext>
            </a:extLst>
          </p:cNvPr>
          <p:cNvSpPr txBox="1">
            <a:spLocks/>
          </p:cNvSpPr>
          <p:nvPr/>
        </p:nvSpPr>
        <p:spPr>
          <a:xfrm>
            <a:off x="912833" y="4240308"/>
            <a:ext cx="10356890" cy="2192092"/>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just">
              <a:buClr>
                <a:srgbClr val="8AD0D6"/>
              </a:buClr>
            </a:pPr>
            <a:r>
              <a:rPr lang="vi-VN" sz="2200" b="1" dirty="0">
                <a:solidFill>
                  <a:schemeClr val="bg2"/>
                </a:solidFill>
                <a:ea typeface="Calibri" panose="020F0502020204030204" pitchFamily="34" charset="0"/>
                <a:cs typeface="Times New Roman" panose="02020603050405020304" pitchFamily="18" charset="0"/>
              </a:rPr>
              <a:t>Bing là một công cụ tìm kiếm trực tuyến được phát triển bởi Microsoft và sử dụng trí tuệ nhân tạo (AI) để cung cấp kết quả tìm kiếm và các dịch vụ liên quan. Cấu trúc của công cụ AI Bing được xây dựng với nhiều thành phần và công nghệ khác nhau để cung cấp trải nghiệm tìm kiếm mạnh mẽ cho người dùng.</a:t>
            </a:r>
            <a:endParaRPr lang="en-US" sz="2200" b="1" dirty="0">
              <a:solidFill>
                <a:schemeClr val="bg2"/>
              </a:solidFill>
              <a:ea typeface="Calibri" panose="020F0502020204030204" pitchFamily="34" charset="0"/>
              <a:cs typeface="Cordia New" panose="020B0304020202020204" pitchFamily="34" charset="-34"/>
            </a:endParaRPr>
          </a:p>
          <a:p>
            <a:pPr algn="just">
              <a:buClr>
                <a:srgbClr val="8AD0D6"/>
              </a:buClr>
            </a:pPr>
            <a:r>
              <a:rPr lang="vi-VN" sz="2200" b="1" dirty="0">
                <a:solidFill>
                  <a:schemeClr val="tx2">
                    <a:lumMod val="90000"/>
                  </a:schemeClr>
                </a:solidFill>
              </a:rPr>
              <a:t>Không giống như </a:t>
            </a:r>
            <a:r>
              <a:rPr lang="vi-VN" sz="2200" b="1" dirty="0" err="1">
                <a:solidFill>
                  <a:schemeClr val="tx2">
                    <a:lumMod val="90000"/>
                  </a:schemeClr>
                </a:solidFill>
              </a:rPr>
              <a:t>ChatGPT</a:t>
            </a:r>
            <a:r>
              <a:rPr lang="vi-VN" sz="2200" b="1" dirty="0">
                <a:solidFill>
                  <a:schemeClr val="tx2">
                    <a:lumMod val="90000"/>
                  </a:schemeClr>
                </a:solidFill>
              </a:rPr>
              <a:t>, Bing nổi bật với khả năng tìm kiếm thông tin trên </a:t>
            </a:r>
            <a:r>
              <a:rPr lang="vi-VN" sz="2200" b="1" dirty="0" err="1">
                <a:solidFill>
                  <a:schemeClr val="tx2">
                    <a:lumMod val="90000"/>
                  </a:schemeClr>
                </a:solidFill>
              </a:rPr>
              <a:t>Internet</a:t>
            </a:r>
            <a:r>
              <a:rPr lang="vi-VN" sz="2200" b="1" dirty="0">
                <a:solidFill>
                  <a:schemeClr val="tx2">
                    <a:lumMod val="90000"/>
                  </a:schemeClr>
                </a:solidFill>
              </a:rPr>
              <a:t> và cung cấp kết quả đa dạng từ nhiều nguồn.</a:t>
            </a:r>
            <a:endParaRPr lang="en-US" sz="2200" b="1" dirty="0">
              <a:solidFill>
                <a:schemeClr val="tx2">
                  <a:lumMod val="90000"/>
                </a:schemeClr>
              </a:solidFill>
            </a:endParaRPr>
          </a:p>
          <a:p>
            <a:pPr marL="0" indent="0">
              <a:buClr>
                <a:srgbClr val="8AD0D6"/>
              </a:buClr>
              <a:buFont typeface="Wingdings 3" charset="2"/>
              <a:buNone/>
            </a:pPr>
            <a:endParaRPr lang="en-US" sz="2200" b="1" dirty="0">
              <a:solidFill>
                <a:schemeClr val="tx2">
                  <a:lumMod val="90000"/>
                </a:schemeClr>
              </a:solidFill>
              <a:latin typeface="Times New Roman"/>
              <a:cs typeface="Times New Roman"/>
            </a:endParaRPr>
          </a:p>
        </p:txBody>
      </p:sp>
    </p:spTree>
    <p:extLst>
      <p:ext uri="{BB962C8B-B14F-4D97-AF65-F5344CB8AC3E}">
        <p14:creationId xmlns:p14="http://schemas.microsoft.com/office/powerpoint/2010/main" val="1390142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A computer screen shot of mountains&#10;&#10;Description automatically generated">
            <a:extLst>
              <a:ext uri="{FF2B5EF4-FFF2-40B4-BE49-F238E27FC236}">
                <a16:creationId xmlns:a16="http://schemas.microsoft.com/office/drawing/2014/main" id="{A0AE1CDF-A7DE-BC58-03B2-F94C3DB563B1}"/>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7" name="TextBox 6">
            <a:extLst>
              <a:ext uri="{FF2B5EF4-FFF2-40B4-BE49-F238E27FC236}">
                <a16:creationId xmlns:a16="http://schemas.microsoft.com/office/drawing/2014/main" id="{A2F7430F-7CB6-E10F-9FDC-2A4CB9878145}"/>
              </a:ext>
            </a:extLst>
          </p:cNvPr>
          <p:cNvSpPr txBox="1"/>
          <p:nvPr/>
        </p:nvSpPr>
        <p:spPr>
          <a:xfrm>
            <a:off x="4037012" y="1734095"/>
            <a:ext cx="1907273" cy="523220"/>
          </a:xfrm>
          <a:prstGeom prst="rect">
            <a:avLst/>
          </a:prstGeom>
          <a:noFill/>
        </p:spPr>
        <p:txBody>
          <a:bodyPr wrap="square">
            <a:spAutoFit/>
          </a:bodyPr>
          <a:lstStyle/>
          <a:p>
            <a:pPr algn="ctr"/>
            <a:r>
              <a:rPr lang="vi-VN" sz="2800" b="1" dirty="0">
                <a:solidFill>
                  <a:schemeClr val="bg1"/>
                </a:solidFill>
                <a:latin typeface="Times New Roman"/>
                <a:cs typeface="Times New Roman"/>
              </a:rPr>
              <a:t>Tính năng</a:t>
            </a:r>
            <a:endParaRPr lang="en-US" sz="2800" b="1" dirty="0">
              <a:solidFill>
                <a:schemeClr val="bg1"/>
              </a:solidFill>
              <a:latin typeface="Times New Roman"/>
              <a:cs typeface="Times New Roman"/>
            </a:endParaRPr>
          </a:p>
        </p:txBody>
      </p:sp>
      <p:sp>
        <p:nvSpPr>
          <p:cNvPr id="2" name="Rectangle: Rounded Corners 1">
            <a:extLst>
              <a:ext uri="{FF2B5EF4-FFF2-40B4-BE49-F238E27FC236}">
                <a16:creationId xmlns:a16="http://schemas.microsoft.com/office/drawing/2014/main" id="{0D94D16E-20BA-D552-6512-8FA7BDDD8217}"/>
              </a:ext>
            </a:extLst>
          </p:cNvPr>
          <p:cNvSpPr/>
          <p:nvPr/>
        </p:nvSpPr>
        <p:spPr>
          <a:xfrm>
            <a:off x="947462" y="2593384"/>
            <a:ext cx="1832250" cy="597916"/>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b="1" dirty="0" err="1">
                <a:solidFill>
                  <a:schemeClr val="bg1"/>
                </a:solidFill>
                <a:latin typeface="Times New Roman"/>
                <a:cs typeface="Times New Roman"/>
              </a:rPr>
              <a:t>Classification</a:t>
            </a:r>
            <a:endParaRPr lang="en-US" sz="2000" b="1" dirty="0">
              <a:solidFill>
                <a:schemeClr val="bg1"/>
              </a:solidFill>
              <a:latin typeface="Times New Roman"/>
              <a:cs typeface="Times New Roman"/>
            </a:endParaRPr>
          </a:p>
        </p:txBody>
      </p:sp>
      <p:sp>
        <p:nvSpPr>
          <p:cNvPr id="3" name="Rectangle: Rounded Corners 2">
            <a:extLst>
              <a:ext uri="{FF2B5EF4-FFF2-40B4-BE49-F238E27FC236}">
                <a16:creationId xmlns:a16="http://schemas.microsoft.com/office/drawing/2014/main" id="{341EA501-DAF4-0835-9A9B-FEE3D63ED823}"/>
              </a:ext>
            </a:extLst>
          </p:cNvPr>
          <p:cNvSpPr/>
          <p:nvPr/>
        </p:nvSpPr>
        <p:spPr>
          <a:xfrm>
            <a:off x="1722383" y="4495800"/>
            <a:ext cx="874337" cy="597916"/>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b="1" dirty="0" err="1">
                <a:solidFill>
                  <a:schemeClr val="bg1"/>
                </a:solidFill>
                <a:latin typeface="Times New Roman"/>
                <a:cs typeface="Times New Roman"/>
              </a:rPr>
              <a:t>Code</a:t>
            </a:r>
            <a:endParaRPr lang="en-US" sz="2000" b="1" dirty="0">
              <a:solidFill>
                <a:schemeClr val="bg1"/>
              </a:solidFill>
              <a:latin typeface="Times New Roman"/>
              <a:cs typeface="Times New Roman"/>
            </a:endParaRPr>
          </a:p>
        </p:txBody>
      </p:sp>
      <p:sp>
        <p:nvSpPr>
          <p:cNvPr id="4" name="Rectangle: Rounded Corners 3">
            <a:extLst>
              <a:ext uri="{FF2B5EF4-FFF2-40B4-BE49-F238E27FC236}">
                <a16:creationId xmlns:a16="http://schemas.microsoft.com/office/drawing/2014/main" id="{F8B64387-FF88-D94F-FF46-CA80A809681F}"/>
              </a:ext>
            </a:extLst>
          </p:cNvPr>
          <p:cNvSpPr/>
          <p:nvPr/>
        </p:nvSpPr>
        <p:spPr>
          <a:xfrm>
            <a:off x="3122651" y="3318827"/>
            <a:ext cx="1683224" cy="838676"/>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b="1" dirty="0" err="1">
                <a:solidFill>
                  <a:schemeClr val="bg1"/>
                </a:solidFill>
                <a:latin typeface="Times New Roman"/>
                <a:cs typeface="Times New Roman"/>
              </a:rPr>
              <a:t>Text</a:t>
            </a:r>
            <a:r>
              <a:rPr lang="vi-VN" sz="2000" b="1" dirty="0">
                <a:solidFill>
                  <a:schemeClr val="bg1"/>
                </a:solidFill>
                <a:latin typeface="Times New Roman"/>
                <a:cs typeface="Times New Roman"/>
              </a:rPr>
              <a:t> </a:t>
            </a:r>
            <a:r>
              <a:rPr lang="vi-VN" sz="2000" b="1" dirty="0" err="1">
                <a:solidFill>
                  <a:schemeClr val="bg1"/>
                </a:solidFill>
                <a:latin typeface="Times New Roman"/>
                <a:cs typeface="Times New Roman"/>
              </a:rPr>
              <a:t>translation</a:t>
            </a:r>
            <a:endParaRPr lang="en-US" sz="2000" b="1" dirty="0">
              <a:solidFill>
                <a:schemeClr val="bg1"/>
              </a:solidFill>
              <a:latin typeface="Times New Roman"/>
              <a:cs typeface="Times New Roman"/>
            </a:endParaRPr>
          </a:p>
        </p:txBody>
      </p:sp>
      <p:sp>
        <p:nvSpPr>
          <p:cNvPr id="6" name="Rectangle: Rounded Corners 5">
            <a:extLst>
              <a:ext uri="{FF2B5EF4-FFF2-40B4-BE49-F238E27FC236}">
                <a16:creationId xmlns:a16="http://schemas.microsoft.com/office/drawing/2014/main" id="{83A39D22-D891-6CF7-6C87-EB68D57D429F}"/>
              </a:ext>
            </a:extLst>
          </p:cNvPr>
          <p:cNvSpPr/>
          <p:nvPr/>
        </p:nvSpPr>
        <p:spPr>
          <a:xfrm>
            <a:off x="7999412" y="4051008"/>
            <a:ext cx="1683224" cy="597916"/>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b="1" dirty="0">
                <a:solidFill>
                  <a:schemeClr val="bg1"/>
                </a:solidFill>
                <a:latin typeface="Times New Roman"/>
                <a:cs typeface="Times New Roman"/>
              </a:rPr>
              <a:t>Hiểu số liệu</a:t>
            </a:r>
            <a:endParaRPr lang="en-US" sz="2000" b="1" dirty="0">
              <a:solidFill>
                <a:schemeClr val="bg1"/>
              </a:solidFill>
              <a:latin typeface="Times New Roman"/>
              <a:cs typeface="Times New Roman"/>
            </a:endParaRPr>
          </a:p>
        </p:txBody>
      </p:sp>
      <p:sp>
        <p:nvSpPr>
          <p:cNvPr id="9" name="Rectangle: Rounded Corners 8">
            <a:extLst>
              <a:ext uri="{FF2B5EF4-FFF2-40B4-BE49-F238E27FC236}">
                <a16:creationId xmlns:a16="http://schemas.microsoft.com/office/drawing/2014/main" id="{00E9E2E3-C5F0-1F01-411B-1B766FDC3E73}"/>
              </a:ext>
            </a:extLst>
          </p:cNvPr>
          <p:cNvSpPr/>
          <p:nvPr/>
        </p:nvSpPr>
        <p:spPr>
          <a:xfrm>
            <a:off x="9151643" y="2257315"/>
            <a:ext cx="2108870" cy="845691"/>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b="1" dirty="0" err="1">
                <a:solidFill>
                  <a:schemeClr val="bg1"/>
                </a:solidFill>
                <a:latin typeface="Times New Roman"/>
                <a:cs typeface="Times New Roman"/>
              </a:rPr>
              <a:t>Text</a:t>
            </a:r>
            <a:r>
              <a:rPr lang="vi-VN" sz="2000" b="1" dirty="0">
                <a:solidFill>
                  <a:schemeClr val="bg1"/>
                </a:solidFill>
                <a:latin typeface="Times New Roman"/>
                <a:cs typeface="Times New Roman"/>
              </a:rPr>
              <a:t> </a:t>
            </a:r>
            <a:r>
              <a:rPr lang="vi-VN" sz="2000" b="1" dirty="0" err="1">
                <a:solidFill>
                  <a:schemeClr val="bg1"/>
                </a:solidFill>
                <a:latin typeface="Times New Roman"/>
                <a:cs typeface="Times New Roman"/>
              </a:rPr>
              <a:t>summarization</a:t>
            </a:r>
            <a:endParaRPr lang="en-US" sz="2000" b="1" dirty="0">
              <a:solidFill>
                <a:schemeClr val="bg1"/>
              </a:solidFill>
              <a:latin typeface="Times New Roman"/>
              <a:cs typeface="Times New Roman"/>
            </a:endParaRPr>
          </a:p>
        </p:txBody>
      </p:sp>
      <p:sp>
        <p:nvSpPr>
          <p:cNvPr id="11" name="Rectangle: Rounded Corners 10">
            <a:extLst>
              <a:ext uri="{FF2B5EF4-FFF2-40B4-BE49-F238E27FC236}">
                <a16:creationId xmlns:a16="http://schemas.microsoft.com/office/drawing/2014/main" id="{E46FE676-02ED-4360-6663-1FCA9C21B565}"/>
              </a:ext>
            </a:extLst>
          </p:cNvPr>
          <p:cNvSpPr/>
          <p:nvPr/>
        </p:nvSpPr>
        <p:spPr>
          <a:xfrm>
            <a:off x="9364466" y="5565704"/>
            <a:ext cx="1683224" cy="782574"/>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b="1" dirty="0">
                <a:solidFill>
                  <a:schemeClr val="bg1"/>
                </a:solidFill>
                <a:latin typeface="Times New Roman"/>
                <a:cs typeface="Times New Roman"/>
              </a:rPr>
              <a:t>Giải thích văn bản</a:t>
            </a:r>
            <a:endParaRPr lang="en-US" sz="2000" b="1" dirty="0">
              <a:solidFill>
                <a:schemeClr val="bg1"/>
              </a:solidFill>
              <a:latin typeface="Times New Roman"/>
              <a:cs typeface="Times New Roman"/>
            </a:endParaRPr>
          </a:p>
        </p:txBody>
      </p:sp>
      <p:sp>
        <p:nvSpPr>
          <p:cNvPr id="13" name="Rectangle: Rounded Corners 12">
            <a:extLst>
              <a:ext uri="{FF2B5EF4-FFF2-40B4-BE49-F238E27FC236}">
                <a16:creationId xmlns:a16="http://schemas.microsoft.com/office/drawing/2014/main" id="{4F452718-3591-65D1-F3B6-A86D2D11767B}"/>
              </a:ext>
            </a:extLst>
          </p:cNvPr>
          <p:cNvSpPr/>
          <p:nvPr/>
        </p:nvSpPr>
        <p:spPr>
          <a:xfrm>
            <a:off x="3077827" y="5492340"/>
            <a:ext cx="1683224" cy="838676"/>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b="1" dirty="0">
                <a:solidFill>
                  <a:schemeClr val="bg1"/>
                </a:solidFill>
                <a:latin typeface="Times New Roman"/>
                <a:cs typeface="Times New Roman"/>
              </a:rPr>
              <a:t>Tìm kiếm thông tin</a:t>
            </a:r>
            <a:endParaRPr lang="en-US" sz="2000" b="1" dirty="0">
              <a:solidFill>
                <a:schemeClr val="bg1"/>
              </a:solidFill>
              <a:latin typeface="Times New Roman"/>
              <a:cs typeface="Times New Roman"/>
            </a:endParaRPr>
          </a:p>
        </p:txBody>
      </p:sp>
      <p:sp>
        <p:nvSpPr>
          <p:cNvPr id="15" name="Rectangle: Rounded Corners 14">
            <a:extLst>
              <a:ext uri="{FF2B5EF4-FFF2-40B4-BE49-F238E27FC236}">
                <a16:creationId xmlns:a16="http://schemas.microsoft.com/office/drawing/2014/main" id="{6698A5DD-CB47-7F8D-9EB6-CE7384FDECBD}"/>
              </a:ext>
            </a:extLst>
          </p:cNvPr>
          <p:cNvSpPr/>
          <p:nvPr/>
        </p:nvSpPr>
        <p:spPr>
          <a:xfrm>
            <a:off x="5944285" y="4902436"/>
            <a:ext cx="1683224" cy="838676"/>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b="1" dirty="0">
                <a:solidFill>
                  <a:schemeClr val="bg1"/>
                </a:solidFill>
                <a:latin typeface="Times New Roman"/>
                <a:cs typeface="Times New Roman"/>
              </a:rPr>
              <a:t>Sinh văn bản</a:t>
            </a:r>
            <a:endParaRPr lang="en-US" sz="2000" b="1" dirty="0">
              <a:solidFill>
                <a:schemeClr val="bg1"/>
              </a:solidFill>
              <a:latin typeface="Times New Roman"/>
              <a:cs typeface="Times New Roman"/>
            </a:endParaRPr>
          </a:p>
        </p:txBody>
      </p:sp>
    </p:spTree>
    <p:extLst>
      <p:ext uri="{BB962C8B-B14F-4D97-AF65-F5344CB8AC3E}">
        <p14:creationId xmlns:p14="http://schemas.microsoft.com/office/powerpoint/2010/main" val="1898533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A computer screen shot of mountains&#10;&#10;Description automatically generated">
            <a:extLst>
              <a:ext uri="{FF2B5EF4-FFF2-40B4-BE49-F238E27FC236}">
                <a16:creationId xmlns:a16="http://schemas.microsoft.com/office/drawing/2014/main" id="{A0AE1CDF-A7DE-BC58-03B2-F94C3DB563B1}"/>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7" name="TextBox 6">
            <a:extLst>
              <a:ext uri="{FF2B5EF4-FFF2-40B4-BE49-F238E27FC236}">
                <a16:creationId xmlns:a16="http://schemas.microsoft.com/office/drawing/2014/main" id="{A2F7430F-7CB6-E10F-9FDC-2A4CB9878145}"/>
              </a:ext>
            </a:extLst>
          </p:cNvPr>
          <p:cNvSpPr txBox="1"/>
          <p:nvPr/>
        </p:nvSpPr>
        <p:spPr>
          <a:xfrm>
            <a:off x="4037012" y="1734095"/>
            <a:ext cx="1907273" cy="523220"/>
          </a:xfrm>
          <a:prstGeom prst="rect">
            <a:avLst/>
          </a:prstGeom>
          <a:noFill/>
        </p:spPr>
        <p:txBody>
          <a:bodyPr wrap="square">
            <a:spAutoFit/>
          </a:bodyPr>
          <a:lstStyle/>
          <a:p>
            <a:pPr algn="ctr"/>
            <a:r>
              <a:rPr lang="vi-VN" sz="2800" b="1" dirty="0">
                <a:solidFill>
                  <a:schemeClr val="bg1"/>
                </a:solidFill>
                <a:latin typeface="Times New Roman"/>
                <a:cs typeface="Times New Roman"/>
              </a:rPr>
              <a:t>Tính năng</a:t>
            </a:r>
            <a:endParaRPr lang="en-US" sz="2800" b="1" dirty="0">
              <a:solidFill>
                <a:schemeClr val="bg1"/>
              </a:solidFill>
              <a:latin typeface="Times New Roman"/>
              <a:cs typeface="Times New Roman"/>
            </a:endParaRPr>
          </a:p>
        </p:txBody>
      </p:sp>
      <p:sp>
        <p:nvSpPr>
          <p:cNvPr id="2" name="Rectangle: Rounded Corners 1">
            <a:extLst>
              <a:ext uri="{FF2B5EF4-FFF2-40B4-BE49-F238E27FC236}">
                <a16:creationId xmlns:a16="http://schemas.microsoft.com/office/drawing/2014/main" id="{0D94D16E-20BA-D552-6512-8FA7BDDD8217}"/>
              </a:ext>
            </a:extLst>
          </p:cNvPr>
          <p:cNvSpPr/>
          <p:nvPr/>
        </p:nvSpPr>
        <p:spPr>
          <a:xfrm>
            <a:off x="5175153" y="2488184"/>
            <a:ext cx="1832250" cy="597916"/>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b="1" dirty="0" err="1">
                <a:solidFill>
                  <a:schemeClr val="bg1"/>
                </a:solidFill>
                <a:latin typeface="Times New Roman"/>
                <a:cs typeface="Times New Roman"/>
              </a:rPr>
              <a:t>Classification</a:t>
            </a:r>
            <a:endParaRPr lang="en-US" sz="2000" b="1" dirty="0">
              <a:solidFill>
                <a:schemeClr val="bg1"/>
              </a:solidFill>
              <a:latin typeface="Times New Roman"/>
              <a:cs typeface="Times New Roman"/>
            </a:endParaRPr>
          </a:p>
        </p:txBody>
      </p:sp>
      <p:sp>
        <p:nvSpPr>
          <p:cNvPr id="8" name="Rectangle: Rounded Corners 7">
            <a:extLst>
              <a:ext uri="{FF2B5EF4-FFF2-40B4-BE49-F238E27FC236}">
                <a16:creationId xmlns:a16="http://schemas.microsoft.com/office/drawing/2014/main" id="{4F42D119-8A55-EDA2-F5C0-EA77B9E06B59}"/>
              </a:ext>
            </a:extLst>
          </p:cNvPr>
          <p:cNvSpPr/>
          <p:nvPr/>
        </p:nvSpPr>
        <p:spPr>
          <a:xfrm>
            <a:off x="427631" y="3924294"/>
            <a:ext cx="3254817" cy="2819401"/>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vi-VN" sz="2000" dirty="0" err="1">
                <a:solidFill>
                  <a:schemeClr val="bg1"/>
                </a:solidFill>
                <a:latin typeface="Times New Roman"/>
                <a:cs typeface="Times New Roman"/>
              </a:rPr>
              <a:t>Category</a:t>
            </a:r>
            <a:r>
              <a:rPr lang="vi-VN" sz="2000" dirty="0">
                <a:solidFill>
                  <a:schemeClr val="bg1"/>
                </a:solidFill>
                <a:latin typeface="Times New Roman"/>
                <a:cs typeface="Times New Roman"/>
              </a:rPr>
              <a:t> từng ứng dụng: Thử cho Bing phân loại 3 ứng dụng lớn là </a:t>
            </a:r>
            <a:r>
              <a:rPr lang="vi-VN" sz="2000" dirty="0" err="1">
                <a:solidFill>
                  <a:schemeClr val="bg1"/>
                </a:solidFill>
                <a:latin typeface="Times New Roman"/>
                <a:cs typeface="Times New Roman"/>
              </a:rPr>
              <a:t>Apple</a:t>
            </a:r>
            <a:r>
              <a:rPr lang="vi-VN" sz="2000" dirty="0">
                <a:solidFill>
                  <a:schemeClr val="bg1"/>
                </a:solidFill>
                <a:latin typeface="Times New Roman"/>
                <a:cs typeface="Times New Roman"/>
              </a:rPr>
              <a:t>, </a:t>
            </a:r>
            <a:r>
              <a:rPr lang="vi-VN" sz="2000" dirty="0" err="1">
                <a:solidFill>
                  <a:schemeClr val="bg1"/>
                </a:solidFill>
                <a:latin typeface="Times New Roman"/>
                <a:cs typeface="Times New Roman"/>
              </a:rPr>
              <a:t>Facebook</a:t>
            </a:r>
            <a:r>
              <a:rPr lang="vi-VN" sz="2000" dirty="0">
                <a:solidFill>
                  <a:schemeClr val="bg1"/>
                </a:solidFill>
                <a:latin typeface="Times New Roman"/>
                <a:cs typeface="Times New Roman"/>
              </a:rPr>
              <a:t>, </a:t>
            </a:r>
            <a:r>
              <a:rPr lang="vi-VN" sz="2000" dirty="0" err="1">
                <a:solidFill>
                  <a:schemeClr val="bg1"/>
                </a:solidFill>
                <a:latin typeface="Times New Roman"/>
                <a:cs typeface="Times New Roman"/>
              </a:rPr>
              <a:t>Fedex</a:t>
            </a:r>
            <a:r>
              <a:rPr lang="vi-VN" sz="2000" dirty="0">
                <a:solidFill>
                  <a:schemeClr val="bg1"/>
                </a:solidFill>
                <a:latin typeface="Times New Roman"/>
                <a:cs typeface="Times New Roman"/>
              </a:rPr>
              <a:t> thì nó cũng làm khá tốt bên cạnh đó thì nó sẽ cho trích dẫn từng nguồn nếu muốn hỏi chi tiết hơn về từng thành phần.</a:t>
            </a:r>
            <a:endParaRPr lang="en-US" sz="2000" dirty="0">
              <a:solidFill>
                <a:schemeClr val="bg1"/>
              </a:solidFill>
              <a:latin typeface="Times New Roman"/>
              <a:cs typeface="Times New Roman"/>
            </a:endParaRPr>
          </a:p>
        </p:txBody>
      </p:sp>
      <p:sp>
        <p:nvSpPr>
          <p:cNvPr id="19" name="Rectangle: Rounded Corners 18">
            <a:extLst>
              <a:ext uri="{FF2B5EF4-FFF2-40B4-BE49-F238E27FC236}">
                <a16:creationId xmlns:a16="http://schemas.microsoft.com/office/drawing/2014/main" id="{5D163A9A-6B44-A7EB-74CA-0DFEA96F0ADE}"/>
              </a:ext>
            </a:extLst>
          </p:cNvPr>
          <p:cNvSpPr/>
          <p:nvPr/>
        </p:nvSpPr>
        <p:spPr>
          <a:xfrm>
            <a:off x="4449170" y="3924295"/>
            <a:ext cx="3295809" cy="2819400"/>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vi-VN" sz="2000" dirty="0">
                <a:solidFill>
                  <a:schemeClr val="bg1"/>
                </a:solidFill>
                <a:latin typeface="Times New Roman"/>
                <a:cs typeface="Times New Roman"/>
              </a:rPr>
              <a:t>Phân tích cảm xúc: Thử dùng một </a:t>
            </a:r>
            <a:r>
              <a:rPr lang="vi-VN" sz="2000" dirty="0" err="1">
                <a:solidFill>
                  <a:schemeClr val="bg1"/>
                </a:solidFill>
                <a:latin typeface="Times New Roman"/>
                <a:cs typeface="Times New Roman"/>
              </a:rPr>
              <a:t>example</a:t>
            </a:r>
            <a:r>
              <a:rPr lang="vi-VN" sz="2000" dirty="0">
                <a:solidFill>
                  <a:schemeClr val="bg1"/>
                </a:solidFill>
                <a:latin typeface="Times New Roman"/>
                <a:cs typeface="Times New Roman"/>
              </a:rPr>
              <a:t> bên </a:t>
            </a:r>
            <a:r>
              <a:rPr lang="vi-VN" sz="2000" dirty="0" err="1">
                <a:solidFill>
                  <a:schemeClr val="bg1"/>
                </a:solidFill>
                <a:latin typeface="Times New Roman"/>
                <a:cs typeface="Times New Roman"/>
              </a:rPr>
              <a:t>ChatGPT</a:t>
            </a:r>
            <a:r>
              <a:rPr lang="vi-VN" sz="2000" dirty="0">
                <a:solidFill>
                  <a:schemeClr val="bg1"/>
                </a:solidFill>
                <a:latin typeface="Times New Roman"/>
                <a:cs typeface="Times New Roman"/>
              </a:rPr>
              <a:t>. Ban đầu thì Bing sẽ giải thích về câu hỏi: </a:t>
            </a:r>
            <a:r>
              <a:rPr lang="vi-VN" sz="2000" dirty="0" err="1">
                <a:solidFill>
                  <a:schemeClr val="bg1"/>
                </a:solidFill>
                <a:latin typeface="Times New Roman"/>
                <a:cs typeface="Times New Roman"/>
              </a:rPr>
              <a:t>Tweet</a:t>
            </a:r>
            <a:r>
              <a:rPr lang="vi-VN" sz="2000" dirty="0">
                <a:solidFill>
                  <a:schemeClr val="bg1"/>
                </a:solidFill>
                <a:latin typeface="Times New Roman"/>
                <a:cs typeface="Times New Roman"/>
              </a:rPr>
              <a:t> </a:t>
            </a:r>
            <a:r>
              <a:rPr lang="vi-VN" sz="2000" dirty="0" err="1">
                <a:solidFill>
                  <a:schemeClr val="bg1"/>
                </a:solidFill>
                <a:latin typeface="Times New Roman"/>
                <a:cs typeface="Times New Roman"/>
              </a:rPr>
              <a:t>sentiment</a:t>
            </a:r>
            <a:r>
              <a:rPr lang="vi-VN" sz="2000" dirty="0">
                <a:solidFill>
                  <a:schemeClr val="bg1"/>
                </a:solidFill>
                <a:latin typeface="Times New Roman"/>
                <a:cs typeface="Times New Roman"/>
              </a:rPr>
              <a:t> là gì sau đó đưa ra kết quả của từng ví dụ được yêu cầu.</a:t>
            </a:r>
            <a:endParaRPr lang="en-US" sz="2000" dirty="0">
              <a:solidFill>
                <a:schemeClr val="bg1"/>
              </a:solidFill>
              <a:latin typeface="Times New Roman"/>
              <a:cs typeface="Times New Roman"/>
            </a:endParaRPr>
          </a:p>
        </p:txBody>
      </p:sp>
      <p:sp>
        <p:nvSpPr>
          <p:cNvPr id="21" name="Rectangle: Rounded Corners 20">
            <a:extLst>
              <a:ext uri="{FF2B5EF4-FFF2-40B4-BE49-F238E27FC236}">
                <a16:creationId xmlns:a16="http://schemas.microsoft.com/office/drawing/2014/main" id="{461AEE49-56D0-0789-2554-CC728DB81730}"/>
              </a:ext>
            </a:extLst>
          </p:cNvPr>
          <p:cNvSpPr/>
          <p:nvPr/>
        </p:nvSpPr>
        <p:spPr>
          <a:xfrm>
            <a:off x="8605878" y="3924295"/>
            <a:ext cx="3158491" cy="2819400"/>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vi-VN" sz="2000" dirty="0">
                <a:solidFill>
                  <a:schemeClr val="bg1"/>
                </a:solidFill>
                <a:latin typeface="Times New Roman"/>
                <a:cs typeface="Times New Roman"/>
              </a:rPr>
              <a:t>Extract </a:t>
            </a:r>
            <a:r>
              <a:rPr lang="vi-VN" sz="2000" dirty="0" err="1">
                <a:solidFill>
                  <a:schemeClr val="bg1"/>
                </a:solidFill>
                <a:latin typeface="Times New Roman"/>
                <a:cs typeface="Times New Roman"/>
              </a:rPr>
              <a:t>keywords</a:t>
            </a:r>
            <a:r>
              <a:rPr lang="vi-VN" sz="2000" dirty="0">
                <a:solidFill>
                  <a:schemeClr val="bg1"/>
                </a:solidFill>
                <a:latin typeface="Times New Roman"/>
                <a:cs typeface="Times New Roman"/>
              </a:rPr>
              <a:t>: Phần này </a:t>
            </a:r>
            <a:r>
              <a:rPr lang="vi-VN" sz="2000" dirty="0" err="1">
                <a:solidFill>
                  <a:schemeClr val="bg1"/>
                </a:solidFill>
                <a:latin typeface="Times New Roman"/>
                <a:cs typeface="Times New Roman"/>
              </a:rPr>
              <a:t>bing</a:t>
            </a:r>
            <a:r>
              <a:rPr lang="vi-VN" sz="2000" dirty="0">
                <a:solidFill>
                  <a:schemeClr val="bg1"/>
                </a:solidFill>
                <a:latin typeface="Times New Roman"/>
                <a:cs typeface="Times New Roman"/>
              </a:rPr>
              <a:t> có vẻ không hiểu. Đưa cho Bing một đoạn và yêu cầu phân tích tìm </a:t>
            </a:r>
            <a:r>
              <a:rPr lang="vi-VN" sz="2000" dirty="0" err="1">
                <a:solidFill>
                  <a:schemeClr val="bg1"/>
                </a:solidFill>
                <a:latin typeface="Times New Roman"/>
                <a:cs typeface="Times New Roman"/>
              </a:rPr>
              <a:t>keyword</a:t>
            </a:r>
            <a:r>
              <a:rPr lang="vi-VN" sz="2000" dirty="0">
                <a:solidFill>
                  <a:schemeClr val="bg1"/>
                </a:solidFill>
                <a:latin typeface="Times New Roman"/>
                <a:cs typeface="Times New Roman"/>
              </a:rPr>
              <a:t> thì nó đã ghi lại đoạn được gửi sau đó trích một số nguồn tham khảo.</a:t>
            </a:r>
            <a:endParaRPr lang="en-US" sz="2000" dirty="0">
              <a:solidFill>
                <a:schemeClr val="bg1"/>
              </a:solidFill>
              <a:latin typeface="Times New Roman"/>
              <a:cs typeface="Times New Roman"/>
            </a:endParaRPr>
          </a:p>
        </p:txBody>
      </p:sp>
      <p:cxnSp>
        <p:nvCxnSpPr>
          <p:cNvPr id="22" name="Straight Arrow Connector 21">
            <a:extLst>
              <a:ext uri="{FF2B5EF4-FFF2-40B4-BE49-F238E27FC236}">
                <a16:creationId xmlns:a16="http://schemas.microsoft.com/office/drawing/2014/main" id="{65A6520A-5BEC-9494-6AC0-A3C9D01C9A45}"/>
              </a:ext>
            </a:extLst>
          </p:cNvPr>
          <p:cNvCxnSpPr>
            <a:cxnSpLocks/>
            <a:endCxn id="8" idx="0"/>
          </p:cNvCxnSpPr>
          <p:nvPr/>
        </p:nvCxnSpPr>
        <p:spPr>
          <a:xfrm flipH="1">
            <a:off x="2055040" y="3086100"/>
            <a:ext cx="4036238" cy="83819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5" name="Straight Arrow Connector 24">
            <a:extLst>
              <a:ext uri="{FF2B5EF4-FFF2-40B4-BE49-F238E27FC236}">
                <a16:creationId xmlns:a16="http://schemas.microsoft.com/office/drawing/2014/main" id="{1B391670-7D87-5C13-8F04-F4565C96EAE3}"/>
              </a:ext>
            </a:extLst>
          </p:cNvPr>
          <p:cNvCxnSpPr>
            <a:cxnSpLocks/>
            <a:stCxn id="2" idx="2"/>
            <a:endCxn id="19" idx="0"/>
          </p:cNvCxnSpPr>
          <p:nvPr/>
        </p:nvCxnSpPr>
        <p:spPr>
          <a:xfrm>
            <a:off x="6091278" y="3086100"/>
            <a:ext cx="5797" cy="83819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Straight Arrow Connector 25">
            <a:extLst>
              <a:ext uri="{FF2B5EF4-FFF2-40B4-BE49-F238E27FC236}">
                <a16:creationId xmlns:a16="http://schemas.microsoft.com/office/drawing/2014/main" id="{547D16A3-7714-4DD0-F179-FDFE62E0BC8D}"/>
              </a:ext>
            </a:extLst>
          </p:cNvPr>
          <p:cNvCxnSpPr>
            <a:cxnSpLocks/>
            <a:endCxn id="21" idx="0"/>
          </p:cNvCxnSpPr>
          <p:nvPr/>
        </p:nvCxnSpPr>
        <p:spPr>
          <a:xfrm>
            <a:off x="6110221" y="3095509"/>
            <a:ext cx="4074903" cy="82878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46395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169DD87-3EBE-44CA-9654-8AE0466B2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screenshot of a chat&#10;&#10;Description automatically generated with medium confidence">
            <a:extLst>
              <a:ext uri="{FF2B5EF4-FFF2-40B4-BE49-F238E27FC236}">
                <a16:creationId xmlns:a16="http://schemas.microsoft.com/office/drawing/2014/main" id="{20DC4160-08EF-4723-9FA1-0636F3CABAFC}"/>
              </a:ext>
            </a:extLst>
          </p:cNvPr>
          <p:cNvPicPr>
            <a:picLocks noChangeAspect="1"/>
          </p:cNvPicPr>
          <p:nvPr/>
        </p:nvPicPr>
        <p:blipFill rotWithShape="1">
          <a:blip r:embed="rId3"/>
          <a:srcRect l="19783" r="-1" b="-1"/>
          <a:stretch/>
        </p:blipFill>
        <p:spPr>
          <a:xfrm>
            <a:off x="192526" y="550518"/>
            <a:ext cx="5799477" cy="2783429"/>
          </a:xfrm>
          <a:prstGeom prst="rect">
            <a:avLst/>
          </a:prstGeom>
        </p:spPr>
      </p:pic>
      <p:pic>
        <p:nvPicPr>
          <p:cNvPr id="11" name="Picture 10" descr="A screenshot of a chat&#10;&#10;Description automatically generated with medium confidence">
            <a:extLst>
              <a:ext uri="{FF2B5EF4-FFF2-40B4-BE49-F238E27FC236}">
                <a16:creationId xmlns:a16="http://schemas.microsoft.com/office/drawing/2014/main" id="{C325F0F6-5436-E497-456F-6282EC806016}"/>
              </a:ext>
            </a:extLst>
          </p:cNvPr>
          <p:cNvPicPr>
            <a:picLocks noChangeAspect="1"/>
          </p:cNvPicPr>
          <p:nvPr/>
        </p:nvPicPr>
        <p:blipFill rotWithShape="1">
          <a:blip r:embed="rId4"/>
          <a:srcRect r="-3" b="484"/>
          <a:stretch/>
        </p:blipFill>
        <p:spPr>
          <a:xfrm>
            <a:off x="6191622" y="550517"/>
            <a:ext cx="5796945" cy="2783429"/>
          </a:xfrm>
          <a:prstGeom prst="rect">
            <a:avLst/>
          </a:prstGeom>
        </p:spPr>
      </p:pic>
      <p:pic>
        <p:nvPicPr>
          <p:cNvPr id="7" name="Picture 6" descr="A screenshot of a chat&#10;&#10;Description automatically generated with medium confidence">
            <a:extLst>
              <a:ext uri="{FF2B5EF4-FFF2-40B4-BE49-F238E27FC236}">
                <a16:creationId xmlns:a16="http://schemas.microsoft.com/office/drawing/2014/main" id="{D308B10E-92F4-D7ED-CE15-C061BBB044E6}"/>
              </a:ext>
            </a:extLst>
          </p:cNvPr>
          <p:cNvPicPr>
            <a:picLocks noChangeAspect="1"/>
          </p:cNvPicPr>
          <p:nvPr/>
        </p:nvPicPr>
        <p:blipFill rotWithShape="1">
          <a:blip r:embed="rId5"/>
          <a:srcRect r="2" b="6501"/>
          <a:stretch/>
        </p:blipFill>
        <p:spPr>
          <a:xfrm>
            <a:off x="196714" y="3514856"/>
            <a:ext cx="5799477" cy="2792626"/>
          </a:xfrm>
          <a:prstGeom prst="rect">
            <a:avLst/>
          </a:prstGeom>
        </p:spPr>
      </p:pic>
      <p:pic>
        <p:nvPicPr>
          <p:cNvPr id="9" name="Picture 8" descr="A screenshot of a chat&#10;&#10;Description automatically generated with medium confidence">
            <a:extLst>
              <a:ext uri="{FF2B5EF4-FFF2-40B4-BE49-F238E27FC236}">
                <a16:creationId xmlns:a16="http://schemas.microsoft.com/office/drawing/2014/main" id="{1298B9FB-BD85-98B7-4455-5FD14E9014DD}"/>
              </a:ext>
            </a:extLst>
          </p:cNvPr>
          <p:cNvPicPr>
            <a:picLocks noChangeAspect="1"/>
          </p:cNvPicPr>
          <p:nvPr/>
        </p:nvPicPr>
        <p:blipFill rotWithShape="1">
          <a:blip r:embed="rId6"/>
          <a:srcRect r="-3" b="9103"/>
          <a:stretch/>
        </p:blipFill>
        <p:spPr>
          <a:xfrm>
            <a:off x="6195810" y="3514855"/>
            <a:ext cx="5796945" cy="2792626"/>
          </a:xfrm>
          <a:prstGeom prst="rect">
            <a:avLst/>
          </a:prstGeom>
        </p:spPr>
      </p:pic>
    </p:spTree>
    <p:extLst>
      <p:ext uri="{BB962C8B-B14F-4D97-AF65-F5344CB8AC3E}">
        <p14:creationId xmlns:p14="http://schemas.microsoft.com/office/powerpoint/2010/main" val="122507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A computer screen shot of mountains&#10;&#10;Description automatically generated">
            <a:extLst>
              <a:ext uri="{FF2B5EF4-FFF2-40B4-BE49-F238E27FC236}">
                <a16:creationId xmlns:a16="http://schemas.microsoft.com/office/drawing/2014/main" id="{A0AE1CDF-A7DE-BC58-03B2-F94C3DB563B1}"/>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7" name="TextBox 6">
            <a:extLst>
              <a:ext uri="{FF2B5EF4-FFF2-40B4-BE49-F238E27FC236}">
                <a16:creationId xmlns:a16="http://schemas.microsoft.com/office/drawing/2014/main" id="{A2F7430F-7CB6-E10F-9FDC-2A4CB9878145}"/>
              </a:ext>
            </a:extLst>
          </p:cNvPr>
          <p:cNvSpPr txBox="1"/>
          <p:nvPr/>
        </p:nvSpPr>
        <p:spPr>
          <a:xfrm>
            <a:off x="4037012" y="1734095"/>
            <a:ext cx="1907273" cy="523220"/>
          </a:xfrm>
          <a:prstGeom prst="rect">
            <a:avLst/>
          </a:prstGeom>
          <a:noFill/>
        </p:spPr>
        <p:txBody>
          <a:bodyPr wrap="square">
            <a:spAutoFit/>
          </a:bodyPr>
          <a:lstStyle/>
          <a:p>
            <a:pPr algn="ctr"/>
            <a:r>
              <a:rPr lang="vi-VN" sz="2800" b="1" dirty="0">
                <a:solidFill>
                  <a:schemeClr val="bg1"/>
                </a:solidFill>
                <a:latin typeface="Times New Roman"/>
                <a:cs typeface="Times New Roman"/>
              </a:rPr>
              <a:t>Tính năng</a:t>
            </a:r>
            <a:endParaRPr lang="en-US" sz="2800" b="1" dirty="0">
              <a:solidFill>
                <a:schemeClr val="bg1"/>
              </a:solidFill>
              <a:latin typeface="Times New Roman"/>
              <a:cs typeface="Times New Roman"/>
            </a:endParaRPr>
          </a:p>
        </p:txBody>
      </p:sp>
      <p:sp>
        <p:nvSpPr>
          <p:cNvPr id="2" name="Rectangle: Rounded Corners 1">
            <a:extLst>
              <a:ext uri="{FF2B5EF4-FFF2-40B4-BE49-F238E27FC236}">
                <a16:creationId xmlns:a16="http://schemas.microsoft.com/office/drawing/2014/main" id="{0D94D16E-20BA-D552-6512-8FA7BDDD8217}"/>
              </a:ext>
            </a:extLst>
          </p:cNvPr>
          <p:cNvSpPr/>
          <p:nvPr/>
        </p:nvSpPr>
        <p:spPr>
          <a:xfrm>
            <a:off x="5175153" y="2488184"/>
            <a:ext cx="1832250" cy="597916"/>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b="1" dirty="0" err="1">
                <a:solidFill>
                  <a:schemeClr val="bg1"/>
                </a:solidFill>
                <a:latin typeface="Times New Roman"/>
                <a:cs typeface="Times New Roman"/>
              </a:rPr>
              <a:t>Code</a:t>
            </a:r>
            <a:endParaRPr lang="en-US" sz="2000" b="1" dirty="0">
              <a:solidFill>
                <a:schemeClr val="bg1"/>
              </a:solidFill>
              <a:latin typeface="Times New Roman"/>
              <a:cs typeface="Times New Roman"/>
            </a:endParaRPr>
          </a:p>
        </p:txBody>
      </p:sp>
      <p:sp>
        <p:nvSpPr>
          <p:cNvPr id="8" name="Rectangle: Rounded Corners 7">
            <a:extLst>
              <a:ext uri="{FF2B5EF4-FFF2-40B4-BE49-F238E27FC236}">
                <a16:creationId xmlns:a16="http://schemas.microsoft.com/office/drawing/2014/main" id="{4F42D119-8A55-EDA2-F5C0-EA77B9E06B59}"/>
              </a:ext>
            </a:extLst>
          </p:cNvPr>
          <p:cNvSpPr/>
          <p:nvPr/>
        </p:nvSpPr>
        <p:spPr>
          <a:xfrm>
            <a:off x="427631" y="3924294"/>
            <a:ext cx="3254817" cy="2819401"/>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vi-VN" sz="2000">
                <a:solidFill>
                  <a:schemeClr val="bg1"/>
                </a:solidFill>
                <a:latin typeface="Times New Roman"/>
                <a:cs typeface="Times New Roman"/>
              </a:rPr>
              <a:t>Generate code: Bing làm phần này khá ổn. Cho thử với một câu SQL có cho ngữ cảnh từng cột và kết quả ra cũng khá chi tiết. Bên cạnh đó cũng có gợi ý một số website như stackoverflow và w3resource</a:t>
            </a:r>
            <a:endParaRPr lang="vi-VN" sz="2000" dirty="0" err="1">
              <a:solidFill>
                <a:schemeClr val="bg1"/>
              </a:solidFill>
              <a:latin typeface="Times New Roman"/>
              <a:cs typeface="Times New Roman"/>
            </a:endParaRPr>
          </a:p>
        </p:txBody>
      </p:sp>
      <p:sp>
        <p:nvSpPr>
          <p:cNvPr id="19" name="Rectangle: Rounded Corners 18">
            <a:extLst>
              <a:ext uri="{FF2B5EF4-FFF2-40B4-BE49-F238E27FC236}">
                <a16:creationId xmlns:a16="http://schemas.microsoft.com/office/drawing/2014/main" id="{5D163A9A-6B44-A7EB-74CA-0DFEA96F0ADE}"/>
              </a:ext>
            </a:extLst>
          </p:cNvPr>
          <p:cNvSpPr/>
          <p:nvPr/>
        </p:nvSpPr>
        <p:spPr>
          <a:xfrm>
            <a:off x="4449170" y="3924295"/>
            <a:ext cx="3295809" cy="2819400"/>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vi-VN" sz="2000" dirty="0" err="1">
                <a:solidFill>
                  <a:schemeClr val="bg1"/>
                </a:solidFill>
                <a:latin typeface="Times New Roman"/>
                <a:cs typeface="Times New Roman"/>
              </a:rPr>
              <a:t>Time</a:t>
            </a:r>
            <a:r>
              <a:rPr lang="vi-VN" sz="2000" dirty="0">
                <a:solidFill>
                  <a:schemeClr val="bg1"/>
                </a:solidFill>
                <a:latin typeface="Times New Roman"/>
                <a:cs typeface="Times New Roman"/>
              </a:rPr>
              <a:t> </a:t>
            </a:r>
            <a:r>
              <a:rPr lang="vi-VN" sz="2000" dirty="0" err="1">
                <a:solidFill>
                  <a:schemeClr val="bg1"/>
                </a:solidFill>
                <a:latin typeface="Times New Roman"/>
                <a:cs typeface="Times New Roman"/>
              </a:rPr>
              <a:t>complexity</a:t>
            </a:r>
            <a:r>
              <a:rPr lang="vi-VN" sz="2000" dirty="0">
                <a:solidFill>
                  <a:schemeClr val="bg1"/>
                </a:solidFill>
                <a:latin typeface="Times New Roman"/>
                <a:cs typeface="Times New Roman"/>
              </a:rPr>
              <a:t>: Phần này thì cho Bing một đoạn </a:t>
            </a:r>
            <a:r>
              <a:rPr lang="vi-VN" sz="2000" dirty="0" err="1">
                <a:solidFill>
                  <a:schemeClr val="bg1"/>
                </a:solidFill>
                <a:latin typeface="Times New Roman"/>
                <a:cs typeface="Times New Roman"/>
              </a:rPr>
              <a:t>code</a:t>
            </a:r>
            <a:r>
              <a:rPr lang="vi-VN" sz="2000" dirty="0">
                <a:solidFill>
                  <a:schemeClr val="bg1"/>
                </a:solidFill>
                <a:latin typeface="Times New Roman"/>
                <a:cs typeface="Times New Roman"/>
              </a:rPr>
              <a:t> và yêu cầu Bing phân tích độ phức tạp thuật toán. Bing cũng làm phần này khá ổn có giải thích ngắn gọn dễ hiểu</a:t>
            </a:r>
          </a:p>
        </p:txBody>
      </p:sp>
      <p:sp>
        <p:nvSpPr>
          <p:cNvPr id="21" name="Rectangle: Rounded Corners 20">
            <a:extLst>
              <a:ext uri="{FF2B5EF4-FFF2-40B4-BE49-F238E27FC236}">
                <a16:creationId xmlns:a16="http://schemas.microsoft.com/office/drawing/2014/main" id="{461AEE49-56D0-0789-2554-CC728DB81730}"/>
              </a:ext>
            </a:extLst>
          </p:cNvPr>
          <p:cNvSpPr/>
          <p:nvPr/>
        </p:nvSpPr>
        <p:spPr>
          <a:xfrm>
            <a:off x="8605878" y="3924295"/>
            <a:ext cx="3158491" cy="2819400"/>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vi-VN" sz="2000">
                <a:solidFill>
                  <a:schemeClr val="bg1"/>
                </a:solidFill>
                <a:latin typeface="Times New Roman"/>
                <a:cs typeface="Times New Roman"/>
              </a:rPr>
              <a:t>Explain code: Cũng tương tự những phần trên thì phần này Bing cũng giải thích ngắn gọn về đoạn code được hỏi và giải thích cũng tương đối chính xác. Bên cạnh đó thì có những câu hỏi gợi ý để làm rõ phần code</a:t>
            </a:r>
            <a:endParaRPr lang="vi-VN" sz="2000" dirty="0">
              <a:solidFill>
                <a:schemeClr val="bg1"/>
              </a:solidFill>
              <a:latin typeface="Times New Roman"/>
              <a:cs typeface="Times New Roman"/>
            </a:endParaRPr>
          </a:p>
        </p:txBody>
      </p:sp>
      <p:cxnSp>
        <p:nvCxnSpPr>
          <p:cNvPr id="22" name="Straight Arrow Connector 21">
            <a:extLst>
              <a:ext uri="{FF2B5EF4-FFF2-40B4-BE49-F238E27FC236}">
                <a16:creationId xmlns:a16="http://schemas.microsoft.com/office/drawing/2014/main" id="{65A6520A-5BEC-9494-6AC0-A3C9D01C9A45}"/>
              </a:ext>
            </a:extLst>
          </p:cNvPr>
          <p:cNvCxnSpPr>
            <a:cxnSpLocks/>
            <a:endCxn id="8" idx="0"/>
          </p:cNvCxnSpPr>
          <p:nvPr/>
        </p:nvCxnSpPr>
        <p:spPr>
          <a:xfrm flipH="1">
            <a:off x="2055040" y="3086100"/>
            <a:ext cx="4036238" cy="83819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5" name="Straight Arrow Connector 24">
            <a:extLst>
              <a:ext uri="{FF2B5EF4-FFF2-40B4-BE49-F238E27FC236}">
                <a16:creationId xmlns:a16="http://schemas.microsoft.com/office/drawing/2014/main" id="{1B391670-7D87-5C13-8F04-F4565C96EAE3}"/>
              </a:ext>
            </a:extLst>
          </p:cNvPr>
          <p:cNvCxnSpPr>
            <a:cxnSpLocks/>
            <a:stCxn id="2" idx="2"/>
            <a:endCxn id="19" idx="0"/>
          </p:cNvCxnSpPr>
          <p:nvPr/>
        </p:nvCxnSpPr>
        <p:spPr>
          <a:xfrm>
            <a:off x="6091278" y="3086100"/>
            <a:ext cx="5797" cy="83819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Straight Arrow Connector 25">
            <a:extLst>
              <a:ext uri="{FF2B5EF4-FFF2-40B4-BE49-F238E27FC236}">
                <a16:creationId xmlns:a16="http://schemas.microsoft.com/office/drawing/2014/main" id="{547D16A3-7714-4DD0-F179-FDFE62E0BC8D}"/>
              </a:ext>
            </a:extLst>
          </p:cNvPr>
          <p:cNvCxnSpPr>
            <a:cxnSpLocks/>
            <a:endCxn id="21" idx="0"/>
          </p:cNvCxnSpPr>
          <p:nvPr/>
        </p:nvCxnSpPr>
        <p:spPr>
          <a:xfrm>
            <a:off x="6110221" y="3095509"/>
            <a:ext cx="4074903" cy="82878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787180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A computer screen shot of mountains&#10;&#10;Description automatically generated">
            <a:extLst>
              <a:ext uri="{FF2B5EF4-FFF2-40B4-BE49-F238E27FC236}">
                <a16:creationId xmlns:a16="http://schemas.microsoft.com/office/drawing/2014/main" id="{A0AE1CDF-A7DE-BC58-03B2-F94C3DB563B1}"/>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7" name="TextBox 6">
            <a:extLst>
              <a:ext uri="{FF2B5EF4-FFF2-40B4-BE49-F238E27FC236}">
                <a16:creationId xmlns:a16="http://schemas.microsoft.com/office/drawing/2014/main" id="{A2F7430F-7CB6-E10F-9FDC-2A4CB9878145}"/>
              </a:ext>
            </a:extLst>
          </p:cNvPr>
          <p:cNvSpPr txBox="1"/>
          <p:nvPr/>
        </p:nvSpPr>
        <p:spPr>
          <a:xfrm>
            <a:off x="4037012" y="1734095"/>
            <a:ext cx="1907273" cy="523220"/>
          </a:xfrm>
          <a:prstGeom prst="rect">
            <a:avLst/>
          </a:prstGeom>
          <a:noFill/>
        </p:spPr>
        <p:txBody>
          <a:bodyPr wrap="square">
            <a:spAutoFit/>
          </a:bodyPr>
          <a:lstStyle/>
          <a:p>
            <a:pPr algn="ctr"/>
            <a:r>
              <a:rPr lang="vi-VN" sz="2800" b="1" dirty="0">
                <a:solidFill>
                  <a:schemeClr val="bg1"/>
                </a:solidFill>
                <a:latin typeface="Times New Roman"/>
                <a:cs typeface="Times New Roman"/>
              </a:rPr>
              <a:t>Tính năng</a:t>
            </a:r>
            <a:endParaRPr lang="en-US" sz="2800" b="1" dirty="0">
              <a:solidFill>
                <a:schemeClr val="bg1"/>
              </a:solidFill>
              <a:latin typeface="Times New Roman"/>
              <a:cs typeface="Times New Roman"/>
            </a:endParaRPr>
          </a:p>
        </p:txBody>
      </p:sp>
      <p:sp>
        <p:nvSpPr>
          <p:cNvPr id="2" name="Rectangle: Rounded Corners 1">
            <a:extLst>
              <a:ext uri="{FF2B5EF4-FFF2-40B4-BE49-F238E27FC236}">
                <a16:creationId xmlns:a16="http://schemas.microsoft.com/office/drawing/2014/main" id="{0D94D16E-20BA-D552-6512-8FA7BDDD8217}"/>
              </a:ext>
            </a:extLst>
          </p:cNvPr>
          <p:cNvSpPr/>
          <p:nvPr/>
        </p:nvSpPr>
        <p:spPr>
          <a:xfrm>
            <a:off x="5175153" y="2488184"/>
            <a:ext cx="1832250" cy="597916"/>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b="1" dirty="0" err="1">
                <a:solidFill>
                  <a:schemeClr val="bg1"/>
                </a:solidFill>
                <a:latin typeface="Times New Roman"/>
                <a:cs typeface="Times New Roman"/>
              </a:rPr>
              <a:t>Code</a:t>
            </a:r>
            <a:endParaRPr lang="en-US" sz="2000" b="1" dirty="0">
              <a:solidFill>
                <a:schemeClr val="bg1"/>
              </a:solidFill>
              <a:latin typeface="Times New Roman"/>
              <a:cs typeface="Times New Roman"/>
            </a:endParaRPr>
          </a:p>
        </p:txBody>
      </p:sp>
      <p:sp>
        <p:nvSpPr>
          <p:cNvPr id="8" name="Rectangle: Rounded Corners 7">
            <a:extLst>
              <a:ext uri="{FF2B5EF4-FFF2-40B4-BE49-F238E27FC236}">
                <a16:creationId xmlns:a16="http://schemas.microsoft.com/office/drawing/2014/main" id="{4F42D119-8A55-EDA2-F5C0-EA77B9E06B59}"/>
              </a:ext>
            </a:extLst>
          </p:cNvPr>
          <p:cNvSpPr/>
          <p:nvPr/>
        </p:nvSpPr>
        <p:spPr>
          <a:xfrm>
            <a:off x="1432787" y="3916900"/>
            <a:ext cx="4037012" cy="2819401"/>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vi-VN" sz="2000" dirty="0" err="1">
                <a:solidFill>
                  <a:schemeClr val="bg1"/>
                </a:solidFill>
                <a:latin typeface="Times New Roman"/>
                <a:cs typeface="Times New Roman"/>
              </a:rPr>
              <a:t>Translate</a:t>
            </a:r>
            <a:r>
              <a:rPr lang="vi-VN" sz="2000" dirty="0">
                <a:solidFill>
                  <a:schemeClr val="bg1"/>
                </a:solidFill>
                <a:latin typeface="Times New Roman"/>
                <a:cs typeface="Times New Roman"/>
              </a:rPr>
              <a:t> </a:t>
            </a:r>
            <a:r>
              <a:rPr lang="vi-VN" sz="2000" dirty="0" err="1">
                <a:solidFill>
                  <a:schemeClr val="bg1"/>
                </a:solidFill>
                <a:latin typeface="Times New Roman"/>
                <a:cs typeface="Times New Roman"/>
              </a:rPr>
              <a:t>language</a:t>
            </a:r>
            <a:r>
              <a:rPr lang="vi-VN" sz="2000" dirty="0">
                <a:solidFill>
                  <a:schemeClr val="bg1"/>
                </a:solidFill>
                <a:latin typeface="Times New Roman"/>
                <a:cs typeface="Times New Roman"/>
              </a:rPr>
              <a:t> </a:t>
            </a:r>
            <a:r>
              <a:rPr lang="vi-VN" sz="2000" dirty="0" err="1">
                <a:solidFill>
                  <a:schemeClr val="bg1"/>
                </a:solidFill>
                <a:latin typeface="Times New Roman"/>
                <a:cs typeface="Times New Roman"/>
              </a:rPr>
              <a:t>programming</a:t>
            </a:r>
            <a:r>
              <a:rPr lang="vi-VN" sz="2000" dirty="0">
                <a:solidFill>
                  <a:schemeClr val="bg1"/>
                </a:solidFill>
                <a:latin typeface="Times New Roman"/>
                <a:cs typeface="Times New Roman"/>
              </a:rPr>
              <a:t>: Có thử cho một câu chuyển từ </a:t>
            </a:r>
            <a:r>
              <a:rPr lang="vi-VN" sz="2000" dirty="0" err="1">
                <a:solidFill>
                  <a:schemeClr val="bg1"/>
                </a:solidFill>
                <a:latin typeface="Times New Roman"/>
                <a:cs typeface="Times New Roman"/>
              </a:rPr>
              <a:t>Python</a:t>
            </a:r>
            <a:r>
              <a:rPr lang="vi-VN" sz="2000" dirty="0">
                <a:solidFill>
                  <a:schemeClr val="bg1"/>
                </a:solidFill>
                <a:latin typeface="Times New Roman"/>
                <a:cs typeface="Times New Roman"/>
              </a:rPr>
              <a:t> sang </a:t>
            </a:r>
            <a:r>
              <a:rPr lang="vi-VN" sz="2000" dirty="0" err="1">
                <a:solidFill>
                  <a:schemeClr val="bg1"/>
                </a:solidFill>
                <a:latin typeface="Times New Roman"/>
                <a:cs typeface="Times New Roman"/>
              </a:rPr>
              <a:t>Haskell</a:t>
            </a:r>
            <a:r>
              <a:rPr lang="vi-VN" sz="2000" dirty="0">
                <a:solidFill>
                  <a:schemeClr val="bg1"/>
                </a:solidFill>
                <a:latin typeface="Times New Roman"/>
                <a:cs typeface="Times New Roman"/>
              </a:rPr>
              <a:t> thì thấy nó cũng chuyển được. Nhưng chưa kiểm tra xem kết quả có chính xác hay không ạ. Lúc sau để chắc ăn hơn thì có thử lại với ngôn ngữ C++ thì thấy nó chuyển chính xác.</a:t>
            </a:r>
          </a:p>
        </p:txBody>
      </p:sp>
      <p:sp>
        <p:nvSpPr>
          <p:cNvPr id="21" name="Rectangle: Rounded Corners 20">
            <a:extLst>
              <a:ext uri="{FF2B5EF4-FFF2-40B4-BE49-F238E27FC236}">
                <a16:creationId xmlns:a16="http://schemas.microsoft.com/office/drawing/2014/main" id="{461AEE49-56D0-0789-2554-CC728DB81730}"/>
              </a:ext>
            </a:extLst>
          </p:cNvPr>
          <p:cNvSpPr/>
          <p:nvPr/>
        </p:nvSpPr>
        <p:spPr>
          <a:xfrm>
            <a:off x="6783161" y="3916900"/>
            <a:ext cx="4037011" cy="2819400"/>
          </a:xfrm>
          <a:prstGeom prst="roundRect">
            <a:avLst/>
          </a:prstGeom>
          <a:solidFill>
            <a:schemeClr val="bg2">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vi-VN" sz="2000">
                <a:solidFill>
                  <a:schemeClr val="bg1"/>
                </a:solidFill>
                <a:latin typeface="Times New Roman"/>
                <a:cs typeface="Times New Roman"/>
              </a:rPr>
              <a:t>Fix code: Có cho code thử một đoạn code lỗi thì Bing cũng fix được và có giải thích rõ ràng về đoạn code ban đầu.</a:t>
            </a:r>
            <a:endParaRPr lang="vi-VN" sz="2000" dirty="0">
              <a:solidFill>
                <a:schemeClr val="bg1"/>
              </a:solidFill>
              <a:latin typeface="Times New Roman"/>
              <a:cs typeface="Times New Roman"/>
            </a:endParaRPr>
          </a:p>
        </p:txBody>
      </p:sp>
      <p:cxnSp>
        <p:nvCxnSpPr>
          <p:cNvPr id="22" name="Straight Arrow Connector 21">
            <a:extLst>
              <a:ext uri="{FF2B5EF4-FFF2-40B4-BE49-F238E27FC236}">
                <a16:creationId xmlns:a16="http://schemas.microsoft.com/office/drawing/2014/main" id="{65A6520A-5BEC-9494-6AC0-A3C9D01C9A45}"/>
              </a:ext>
            </a:extLst>
          </p:cNvPr>
          <p:cNvCxnSpPr>
            <a:cxnSpLocks/>
            <a:stCxn id="2" idx="2"/>
            <a:endCxn id="8" idx="0"/>
          </p:cNvCxnSpPr>
          <p:nvPr/>
        </p:nvCxnSpPr>
        <p:spPr>
          <a:xfrm flipH="1">
            <a:off x="3451293" y="3086100"/>
            <a:ext cx="2639985" cy="8308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Straight Arrow Connector 25">
            <a:extLst>
              <a:ext uri="{FF2B5EF4-FFF2-40B4-BE49-F238E27FC236}">
                <a16:creationId xmlns:a16="http://schemas.microsoft.com/office/drawing/2014/main" id="{547D16A3-7714-4DD0-F179-FDFE62E0BC8D}"/>
              </a:ext>
            </a:extLst>
          </p:cNvPr>
          <p:cNvCxnSpPr>
            <a:cxnSpLocks/>
            <a:stCxn id="2" idx="2"/>
            <a:endCxn id="21" idx="0"/>
          </p:cNvCxnSpPr>
          <p:nvPr/>
        </p:nvCxnSpPr>
        <p:spPr>
          <a:xfrm>
            <a:off x="6091278" y="3086100"/>
            <a:ext cx="2710389" cy="8308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0114229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862</TotalTime>
  <Words>1652</Words>
  <Application>Microsoft Office PowerPoint</Application>
  <PresentationFormat>Widescreen</PresentationFormat>
  <Paragraphs>135</Paragraphs>
  <Slides>23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Century Gothic</vt:lpstr>
      <vt:lpstr>Söhne</vt:lpstr>
      <vt:lpstr>Times  New Roman</vt:lpstr>
      <vt:lpstr>Times New Roman</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HOÀNG ĐỨC NHẬT MINH</dc:creator>
  <cp:lastModifiedBy>PHẠM GIA THÔNG</cp:lastModifiedBy>
  <cp:revision>4670</cp:revision>
  <dcterms:created xsi:type="dcterms:W3CDTF">2022-11-14T14:30:10Z</dcterms:created>
  <dcterms:modified xsi:type="dcterms:W3CDTF">2023-08-19T03:42:46Z</dcterms:modified>
</cp:coreProperties>
</file>